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29.4.2011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29</a:t>
            </a:r>
            <a:r>
              <a:rPr lang="en-US" dirty="0" smtClean="0"/>
              <a:t>.04.11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Still building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Still building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Monitoring voltage</a:t>
            </a:r>
          </a:p>
          <a:p>
            <a:r>
              <a:rPr lang="en-US" sz="2000" dirty="0" smtClean="0"/>
              <a:t>Work on display</a:t>
            </a:r>
          </a:p>
          <a:p>
            <a:r>
              <a:rPr lang="en-US" sz="2000" dirty="0" err="1" smtClean="0"/>
              <a:t>Pcb</a:t>
            </a:r>
            <a:r>
              <a:rPr lang="en-US" sz="2000" dirty="0" smtClean="0"/>
              <a:t> board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display</a:t>
            </a:r>
          </a:p>
          <a:p>
            <a:r>
              <a:rPr lang="en-US" sz="2000" dirty="0" err="1" smtClean="0"/>
              <a:t>Pcb</a:t>
            </a:r>
            <a:r>
              <a:rPr lang="en-US" sz="2000" dirty="0" smtClean="0"/>
              <a:t> board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Rfid</a:t>
            </a:r>
            <a:r>
              <a:rPr lang="en-US" sz="2000" dirty="0" smtClean="0"/>
              <a:t> to ROS</a:t>
            </a:r>
          </a:p>
          <a:p>
            <a:r>
              <a:rPr lang="en-US" sz="2000" dirty="0" smtClean="0"/>
              <a:t>Work on SQL</a:t>
            </a:r>
          </a:p>
          <a:p>
            <a:r>
              <a:rPr lang="en-US" sz="2000" dirty="0" smtClean="0"/>
              <a:t>Went to </a:t>
            </a:r>
            <a:r>
              <a:rPr lang="en-US" sz="2000" dirty="0" err="1" smtClean="0"/>
              <a:t>alcan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working on SQL</a:t>
            </a:r>
          </a:p>
          <a:p>
            <a:r>
              <a:rPr lang="en-US" sz="2000" dirty="0" smtClean="0"/>
              <a:t>Error </a:t>
            </a:r>
            <a:r>
              <a:rPr lang="en-US" sz="2000" dirty="0" err="1" smtClean="0"/>
              <a:t>decetion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Rfid</a:t>
            </a:r>
            <a:r>
              <a:rPr lang="en-US" sz="2000" dirty="0" smtClean="0"/>
              <a:t> to ROS</a:t>
            </a:r>
          </a:p>
          <a:p>
            <a:r>
              <a:rPr lang="en-US" sz="2000" dirty="0" smtClean="0"/>
              <a:t>Went to </a:t>
            </a:r>
            <a:r>
              <a:rPr lang="en-US" sz="2000" dirty="0" err="1" smtClean="0"/>
              <a:t>alcan</a:t>
            </a:r>
            <a:endParaRPr lang="en-US" sz="2000" dirty="0" smtClean="0"/>
          </a:p>
          <a:p>
            <a:r>
              <a:rPr lang="en-US" sz="2000" dirty="0" smtClean="0"/>
              <a:t>PID </a:t>
            </a:r>
          </a:p>
          <a:p>
            <a:r>
              <a:rPr lang="en-US" sz="2000" dirty="0" smtClean="0"/>
              <a:t>Motor controls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PID</a:t>
            </a:r>
          </a:p>
          <a:p>
            <a:r>
              <a:rPr lang="en-US" sz="2000" dirty="0"/>
              <a:t>Motor controls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74</Words>
  <Application>Microsoft Macintosh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29.04.11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8</cp:revision>
  <dcterms:created xsi:type="dcterms:W3CDTF">2011-01-25T16:03:47Z</dcterms:created>
  <dcterms:modified xsi:type="dcterms:W3CDTF">2011-04-29T09:17:09Z</dcterms:modified>
</cp:coreProperties>
</file>