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02</a:t>
            </a:r>
            <a:r>
              <a:rPr lang="en-US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Worked on final type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the assembly of the bottom part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Got Ito C working</a:t>
            </a:r>
          </a:p>
          <a:p>
            <a:r>
              <a:rPr lang="en-US" sz="2000" dirty="0" smtClean="0"/>
              <a:t>Fixed 12V </a:t>
            </a:r>
            <a:r>
              <a:rPr lang="en-US" sz="2000" dirty="0" err="1" smtClean="0"/>
              <a:t>pcp</a:t>
            </a:r>
            <a:r>
              <a:rPr lang="en-US" sz="2000" dirty="0" smtClean="0"/>
              <a:t> design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Find </a:t>
            </a:r>
            <a:r>
              <a:rPr lang="en-US" sz="2000" dirty="0" err="1" smtClean="0"/>
              <a:t>wifi</a:t>
            </a:r>
            <a:r>
              <a:rPr lang="en-US" sz="2000" dirty="0"/>
              <a:t> </a:t>
            </a:r>
            <a:r>
              <a:rPr lang="en-US" sz="2000" dirty="0" smtClean="0"/>
              <a:t>and extension cable for </a:t>
            </a:r>
            <a:r>
              <a:rPr lang="en-US" sz="2000" dirty="0" err="1" smtClean="0"/>
              <a:t>rfid</a:t>
            </a:r>
            <a:endParaRPr lang="en-US" sz="2000" dirty="0" smtClean="0"/>
          </a:p>
          <a:p>
            <a:r>
              <a:rPr lang="en-US" sz="2000" dirty="0" smtClean="0"/>
              <a:t>Finish designing circuit bracket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Made a program for image processing</a:t>
            </a:r>
          </a:p>
          <a:p>
            <a:r>
              <a:rPr lang="en-US" sz="2000" dirty="0" err="1" smtClean="0"/>
              <a:t>Ansked</a:t>
            </a:r>
            <a:r>
              <a:rPr lang="en-US" sz="2000" dirty="0" smtClean="0"/>
              <a:t> to borrow camera</a:t>
            </a:r>
            <a:endParaRPr lang="en-US" sz="2000" dirty="0" smtClean="0"/>
          </a:p>
          <a:p>
            <a:r>
              <a:rPr lang="en-US" sz="2000" dirty="0" smtClean="0"/>
              <a:t>Installed </a:t>
            </a:r>
            <a:r>
              <a:rPr lang="en-US" sz="2000" dirty="0" err="1" smtClean="0"/>
              <a:t>omni</a:t>
            </a:r>
            <a:r>
              <a:rPr lang="en-US" sz="2000" dirty="0" smtClean="0"/>
              <a:t> </a:t>
            </a:r>
            <a:r>
              <a:rPr lang="en-US" sz="2000" dirty="0" err="1" smtClean="0"/>
              <a:t>graffle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with above</a:t>
            </a:r>
          </a:p>
          <a:p>
            <a:r>
              <a:rPr lang="en-US" sz="2000" dirty="0" smtClean="0"/>
              <a:t>Continue on error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Started </a:t>
            </a:r>
            <a:r>
              <a:rPr lang="en-US" sz="2000" dirty="0" err="1" smtClean="0"/>
              <a:t>ros</a:t>
            </a:r>
            <a:r>
              <a:rPr lang="en-US" sz="2000" dirty="0" smtClean="0"/>
              <a:t> video grabber node</a:t>
            </a:r>
          </a:p>
          <a:p>
            <a:r>
              <a:rPr lang="en-US" sz="2000" dirty="0" smtClean="0"/>
              <a:t>Working on user interface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motor controllers</a:t>
            </a:r>
          </a:p>
          <a:p>
            <a:r>
              <a:rPr lang="en-US" sz="2000" dirty="0" smtClean="0"/>
              <a:t>Work on mapping</a:t>
            </a:r>
          </a:p>
          <a:p>
            <a:r>
              <a:rPr lang="en-US" sz="2000" dirty="0" smtClean="0"/>
              <a:t>Continue on user interface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100</Words>
  <Application>Microsoft Macintosh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02.05.11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8</cp:revision>
  <dcterms:created xsi:type="dcterms:W3CDTF">2011-01-25T16:03:47Z</dcterms:created>
  <dcterms:modified xsi:type="dcterms:W3CDTF">2011-05-02T09:16:08Z</dcterms:modified>
</cp:coreProperties>
</file>