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r>
              <a:rPr lang="en-US" dirty="0" smtClean="0"/>
              <a:t>.05.11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Delivered the car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Place encoders</a:t>
            </a:r>
          </a:p>
          <a:p>
            <a:r>
              <a:rPr lang="en-US" sz="2000" dirty="0" smtClean="0"/>
              <a:t>Work on top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Finished 12V board</a:t>
            </a:r>
          </a:p>
          <a:p>
            <a:r>
              <a:rPr lang="en-US" sz="2000" dirty="0" smtClean="0"/>
              <a:t>Started on the amplifier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err="1" smtClean="0"/>
              <a:t>Cuircit</a:t>
            </a:r>
            <a:r>
              <a:rPr lang="en-US" sz="2000" dirty="0" smtClean="0"/>
              <a:t> rack</a:t>
            </a:r>
          </a:p>
          <a:p>
            <a:r>
              <a:rPr lang="en-US" sz="2000" dirty="0" smtClean="0"/>
              <a:t>Migrate to new version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Install </a:t>
            </a:r>
            <a:r>
              <a:rPr lang="en-US" sz="2000" dirty="0" err="1" smtClean="0"/>
              <a:t>linux</a:t>
            </a:r>
            <a:r>
              <a:rPr lang="en-US" sz="2000" dirty="0" smtClean="0"/>
              <a:t> and open CV</a:t>
            </a:r>
          </a:p>
          <a:p>
            <a:r>
              <a:rPr lang="en-US" sz="2000" dirty="0" smtClean="0"/>
              <a:t>Working on error detection</a:t>
            </a:r>
          </a:p>
          <a:p>
            <a:r>
              <a:rPr lang="en-US" sz="2000" dirty="0" smtClean="0"/>
              <a:t>Worked on mapping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Get camera </a:t>
            </a:r>
          </a:p>
          <a:p>
            <a:r>
              <a:rPr lang="en-US" sz="2000" dirty="0" smtClean="0"/>
              <a:t>Continue on error detection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Worked on mapping</a:t>
            </a:r>
          </a:p>
          <a:p>
            <a:r>
              <a:rPr lang="en-US" sz="2000" dirty="0" smtClean="0"/>
              <a:t>Got a place </a:t>
            </a:r>
          </a:p>
          <a:p>
            <a:r>
              <a:rPr lang="en-US" sz="2000" dirty="0" smtClean="0"/>
              <a:t>Working on motor control</a:t>
            </a:r>
          </a:p>
          <a:p>
            <a:r>
              <a:rPr lang="en-US" sz="2000" dirty="0" smtClean="0"/>
              <a:t>Working on </a:t>
            </a:r>
            <a:r>
              <a:rPr lang="en-US" sz="2000" dirty="0" err="1" smtClean="0"/>
              <a:t>gui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Continue on </a:t>
            </a:r>
            <a:r>
              <a:rPr lang="en-US" sz="2000" smtClean="0"/>
              <a:t>motor control</a:t>
            </a:r>
            <a:endParaRPr lang="en-US" sz="2000" dirty="0" smtClean="0"/>
          </a:p>
          <a:p>
            <a:r>
              <a:rPr lang="en-US" sz="2000" dirty="0" smtClean="0"/>
              <a:t>Continue in </a:t>
            </a:r>
            <a:r>
              <a:rPr lang="en-US" sz="2000" dirty="0" err="1" smtClean="0"/>
              <a:t>gui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90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03.05.11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10</cp:revision>
  <dcterms:created xsi:type="dcterms:W3CDTF">2011-01-25T16:03:47Z</dcterms:created>
  <dcterms:modified xsi:type="dcterms:W3CDTF">2011-05-03T09:17:53Z</dcterms:modified>
</cp:coreProperties>
</file>