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4.5.2011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04</a:t>
            </a:r>
            <a:r>
              <a:rPr lang="en-US" dirty="0" smtClean="0"/>
              <a:t>.05.11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Work on RFID attachments</a:t>
            </a:r>
          </a:p>
          <a:p>
            <a:r>
              <a:rPr lang="en-US" sz="2000" dirty="0" smtClean="0"/>
              <a:t>Started designing top</a:t>
            </a:r>
          </a:p>
          <a:p>
            <a:r>
              <a:rPr lang="en-US" sz="2000" dirty="0" smtClean="0"/>
              <a:t>Working on encoders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design</a:t>
            </a:r>
          </a:p>
          <a:p>
            <a:r>
              <a:rPr lang="en-US" sz="2000" dirty="0" smtClean="0"/>
              <a:t>encoders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amplifier</a:t>
            </a:r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charger</a:t>
            </a:r>
          </a:p>
          <a:p>
            <a:r>
              <a:rPr lang="en-US" sz="2000" dirty="0" smtClean="0"/>
              <a:t>Continue on amplifier</a:t>
            </a:r>
          </a:p>
          <a:p>
            <a:r>
              <a:rPr lang="en-US" sz="2000" dirty="0" smtClean="0"/>
              <a:t>Start the technical documentation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Worked on the camera</a:t>
            </a:r>
          </a:p>
          <a:p>
            <a:r>
              <a:rPr lang="en-US" sz="2000" dirty="0" smtClean="0"/>
              <a:t>Started on the user manual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Continue on camera data</a:t>
            </a:r>
          </a:p>
          <a:p>
            <a:r>
              <a:rPr lang="en-US" sz="2000" dirty="0" smtClean="0"/>
              <a:t>Test SQL with RFID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Started working on making ROS start on its own</a:t>
            </a:r>
          </a:p>
          <a:p>
            <a:r>
              <a:rPr lang="en-US" sz="2000" dirty="0" smtClean="0"/>
              <a:t>Made a test course</a:t>
            </a:r>
          </a:p>
          <a:p>
            <a:r>
              <a:rPr lang="en-US" sz="2000" dirty="0" smtClean="0"/>
              <a:t>Got car started</a:t>
            </a:r>
          </a:p>
          <a:p>
            <a:r>
              <a:rPr lang="en-US" sz="2000" dirty="0" smtClean="0"/>
              <a:t>Started testing the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smtClean="0"/>
              <a:t>Work on PID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97</Words>
  <Application>Microsoft Macintosh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04.05.11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10</cp:revision>
  <dcterms:created xsi:type="dcterms:W3CDTF">2011-01-25T16:03:47Z</dcterms:created>
  <dcterms:modified xsi:type="dcterms:W3CDTF">2011-05-04T09:20:44Z</dcterms:modified>
</cp:coreProperties>
</file>