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5.5.2011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05.05.11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Designed the top part</a:t>
            </a:r>
          </a:p>
          <a:p>
            <a:r>
              <a:rPr lang="en-US" sz="2000" dirty="0" smtClean="0"/>
              <a:t>Working on encoders</a:t>
            </a:r>
            <a:endParaRPr lang="en-US" sz="2000" dirty="0" smtClean="0"/>
          </a:p>
          <a:p>
            <a:r>
              <a:rPr lang="en-US" sz="2000" dirty="0" smtClean="0"/>
              <a:t>Working on documentation</a:t>
            </a:r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top part</a:t>
            </a:r>
          </a:p>
          <a:p>
            <a:r>
              <a:rPr lang="en-US" sz="2000" dirty="0" smtClean="0"/>
              <a:t>Finish encoders</a:t>
            </a:r>
          </a:p>
          <a:p>
            <a:r>
              <a:rPr lang="en-US" sz="2000" dirty="0" smtClean="0"/>
              <a:t>Work on RFID tags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Technical documentation</a:t>
            </a:r>
          </a:p>
          <a:p>
            <a:r>
              <a:rPr lang="en-US" sz="2000" dirty="0" smtClean="0"/>
              <a:t>LCD display</a:t>
            </a:r>
          </a:p>
          <a:p>
            <a:r>
              <a:rPr lang="en-US" sz="2000" dirty="0" smtClean="0"/>
              <a:t>Designed top part</a:t>
            </a:r>
          </a:p>
          <a:p>
            <a:r>
              <a:rPr lang="en-US" sz="2000" dirty="0" smtClean="0"/>
              <a:t>Lear </a:t>
            </a:r>
            <a:r>
              <a:rPr lang="en-US" sz="2000" dirty="0" err="1" smtClean="0"/>
              <a:t>Arduino</a:t>
            </a:r>
            <a:endParaRPr lang="en-US" sz="2000" dirty="0" smtClean="0"/>
          </a:p>
          <a:p>
            <a:r>
              <a:rPr lang="en-US" sz="2000" dirty="0" smtClean="0"/>
              <a:t>Wire routing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Documentation</a:t>
            </a:r>
          </a:p>
          <a:p>
            <a:r>
              <a:rPr lang="en-US" sz="2000" dirty="0" smtClean="0"/>
              <a:t>Make circuit bracket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Processing images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on image processing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motor control</a:t>
            </a:r>
          </a:p>
          <a:p>
            <a:r>
              <a:rPr lang="en-US" sz="2000" dirty="0" smtClean="0"/>
              <a:t>Tested PID</a:t>
            </a:r>
          </a:p>
          <a:p>
            <a:r>
              <a:rPr lang="en-US" sz="2000" dirty="0" smtClean="0"/>
              <a:t>Finished tutorial in </a:t>
            </a:r>
            <a:r>
              <a:rPr lang="en-US" sz="2000" dirty="0" err="1" smtClean="0"/>
              <a:t>gui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 PID and car</a:t>
            </a:r>
          </a:p>
          <a:p>
            <a:r>
              <a:rPr lang="en-US" sz="2000" dirty="0" smtClean="0"/>
              <a:t>Write code for </a:t>
            </a:r>
            <a:r>
              <a:rPr lang="en-US" sz="2000" smtClean="0"/>
              <a:t>user interface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94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05.05.11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11</cp:revision>
  <dcterms:created xsi:type="dcterms:W3CDTF">2011-01-25T16:03:47Z</dcterms:created>
  <dcterms:modified xsi:type="dcterms:W3CDTF">2011-05-05T09:08:03Z</dcterms:modified>
</cp:coreProperties>
</file>