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6.5.2011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06</a:t>
            </a:r>
            <a:r>
              <a:rPr lang="en-US" smtClean="0"/>
              <a:t>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Working on top part design</a:t>
            </a:r>
          </a:p>
          <a:p>
            <a:r>
              <a:rPr lang="en-US" sz="2000" dirty="0" smtClean="0"/>
              <a:t>Finished installing encoders</a:t>
            </a:r>
          </a:p>
          <a:p>
            <a:r>
              <a:rPr lang="en-US" sz="2000" dirty="0" smtClean="0"/>
              <a:t>Doing experiments on RFID tags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Finish design</a:t>
            </a:r>
          </a:p>
          <a:p>
            <a:r>
              <a:rPr lang="en-US" sz="2000" dirty="0" smtClean="0"/>
              <a:t>Prepare top part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Encoders and IR sensor wiring</a:t>
            </a:r>
            <a:endParaRPr lang="en-US" sz="2000" dirty="0" smtClean="0"/>
          </a:p>
          <a:p>
            <a:r>
              <a:rPr lang="en-US" sz="2000" dirty="0" smtClean="0"/>
              <a:t>Got </a:t>
            </a:r>
            <a:r>
              <a:rPr lang="en-US" sz="2000" dirty="0" err="1" smtClean="0"/>
              <a:t>wifi</a:t>
            </a:r>
            <a:r>
              <a:rPr lang="en-US" sz="2000" dirty="0" smtClean="0"/>
              <a:t> </a:t>
            </a:r>
            <a:r>
              <a:rPr lang="en-US" sz="2000" dirty="0" err="1" smtClean="0"/>
              <a:t>entena</a:t>
            </a:r>
            <a:endParaRPr lang="en-US" sz="2000" dirty="0" smtClean="0"/>
          </a:p>
          <a:p>
            <a:r>
              <a:rPr lang="en-US" sz="2000" dirty="0" smtClean="0"/>
              <a:t>Making a circuit bracket</a:t>
            </a:r>
          </a:p>
          <a:p>
            <a:r>
              <a:rPr lang="en-US" sz="2000" dirty="0" err="1" smtClean="0"/>
              <a:t>Arduino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Technical documentation</a:t>
            </a:r>
          </a:p>
          <a:p>
            <a:r>
              <a:rPr lang="en-US" sz="2000" dirty="0" smtClean="0"/>
              <a:t>Finish bracket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Got videos from Alcan</a:t>
            </a:r>
          </a:p>
          <a:p>
            <a:r>
              <a:rPr lang="en-US" sz="2000" dirty="0" smtClean="0"/>
              <a:t>Image processing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the new images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PID</a:t>
            </a:r>
          </a:p>
          <a:p>
            <a:r>
              <a:rPr lang="en-US" sz="2000" dirty="0" smtClean="0"/>
              <a:t>Encoders</a:t>
            </a:r>
          </a:p>
          <a:p>
            <a:r>
              <a:rPr lang="en-US" sz="2000" dirty="0" smtClean="0"/>
              <a:t>Initialization script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Try to do a loop in </a:t>
            </a:r>
            <a:r>
              <a:rPr lang="en-US" sz="2000" dirty="0" err="1" smtClean="0"/>
              <a:t>s</a:t>
            </a:r>
            <a:r>
              <a:rPr lang="en-US" sz="2000" dirty="0" err="1" smtClean="0"/>
              <a:t>ólin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88</Words>
  <Application>Microsoft Macintosh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06.05.11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9</cp:revision>
  <dcterms:created xsi:type="dcterms:W3CDTF">2011-01-25T16:03:47Z</dcterms:created>
  <dcterms:modified xsi:type="dcterms:W3CDTF">2011-05-06T09:09:44Z</dcterms:modified>
</cp:coreProperties>
</file>