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 snapToGrid="0" snapToObjects="1">
      <p:cViewPr>
        <p:scale>
          <a:sx n="76" d="100"/>
          <a:sy n="76" d="100"/>
        </p:scale>
        <p:origin x="-11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10</a:t>
            </a:r>
            <a:r>
              <a:rPr lang="en-US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is-IS" sz="2000" dirty="0" smtClean="0"/>
              <a:t>Assembly the toppart and covers.</a:t>
            </a:r>
          </a:p>
          <a:p>
            <a:r>
              <a:rPr lang="is-IS" sz="2000" dirty="0" smtClean="0"/>
              <a:t>Mounted lights and buttons.</a:t>
            </a:r>
          </a:p>
          <a:p>
            <a:r>
              <a:rPr lang="is-IS" sz="2000" dirty="0" smtClean="0"/>
              <a:t>Start building around the LCD screen.</a:t>
            </a:r>
            <a:endParaRPr lang="is-I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</a:t>
            </a:r>
            <a:r>
              <a:rPr lang="is-IS" sz="2000" dirty="0" smtClean="0"/>
              <a:t>on helping in the migration.</a:t>
            </a:r>
          </a:p>
          <a:p>
            <a:r>
              <a:rPr lang="is-IS" sz="2000" dirty="0" smtClean="0"/>
              <a:t>Look at tickets.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Working on the electrical documentation.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  <a:r>
              <a:rPr lang="is-IS" sz="2000" dirty="0"/>
              <a:t> </a:t>
            </a:r>
          </a:p>
          <a:p>
            <a:r>
              <a:rPr lang="is-IS" sz="2000" dirty="0" smtClean="0"/>
              <a:t>Work on </a:t>
            </a:r>
            <a:r>
              <a:rPr lang="is-IS" sz="2000" dirty="0"/>
              <a:t>the electrical documentation.</a:t>
            </a:r>
          </a:p>
          <a:p>
            <a:r>
              <a:rPr lang="is-IS" sz="2000" dirty="0" smtClean="0"/>
              <a:t>Wire up all.</a:t>
            </a:r>
            <a:endParaRPr lang="is-I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Working on the SQL.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do.</a:t>
            </a:r>
          </a:p>
          <a:p>
            <a:r>
              <a:rPr lang="is-IS" sz="2000" dirty="0" smtClean="0"/>
              <a:t>Work </a:t>
            </a:r>
            <a:r>
              <a:rPr lang="is-IS" sz="2000" dirty="0"/>
              <a:t>on the SQL.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Working on the PID.</a:t>
            </a:r>
          </a:p>
          <a:p>
            <a:r>
              <a:rPr lang="is-IS" sz="2000" dirty="0" smtClean="0"/>
              <a:t>Software documenttation.</a:t>
            </a:r>
          </a:p>
          <a:p>
            <a:r>
              <a:rPr lang="is-IS" sz="2000" dirty="0" smtClean="0"/>
              <a:t>Working on geting the map onto the user interf.</a:t>
            </a:r>
            <a:endParaRPr lang="is-I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PDI.</a:t>
            </a:r>
          </a:p>
          <a:p>
            <a:r>
              <a:rPr lang="is-IS" sz="2000" dirty="0" smtClean="0"/>
              <a:t>Look at pictures and videos and put to geather documenttation.</a:t>
            </a:r>
          </a:p>
          <a:p>
            <a:r>
              <a:rPr lang="is-IS" sz="2000" dirty="0" smtClean="0"/>
              <a:t>Look at the info and logging note in ROS.</a:t>
            </a:r>
          </a:p>
          <a:p>
            <a:r>
              <a:rPr lang="is-IS" sz="2000" dirty="0" smtClean="0"/>
              <a:t>Work </a:t>
            </a:r>
            <a:r>
              <a:rPr lang="is-IS" sz="2000" dirty="0"/>
              <a:t>on geting the map onto the user interf.</a:t>
            </a:r>
          </a:p>
          <a:p>
            <a:endParaRPr lang="is-IS" sz="2000" dirty="0" smtClean="0"/>
          </a:p>
          <a:p>
            <a:endParaRPr lang="is-I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137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10.05.11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86</cp:revision>
  <dcterms:created xsi:type="dcterms:W3CDTF">2011-01-25T16:03:47Z</dcterms:created>
  <dcterms:modified xsi:type="dcterms:W3CDTF">2011-05-10T09:06:20Z</dcterms:modified>
</cp:coreProperties>
</file>