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11.5.2011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r>
              <a:rPr lang="en-US" dirty="0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Mounted sensors.</a:t>
            </a:r>
          </a:p>
          <a:p>
            <a:r>
              <a:rPr lang="en-US" sz="2000" dirty="0" smtClean="0"/>
              <a:t>Ordered RFID tag holders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Make mounting for camera.</a:t>
            </a:r>
          </a:p>
          <a:p>
            <a:r>
              <a:rPr lang="en-US" sz="2000" dirty="0" smtClean="0"/>
              <a:t>Work on body</a:t>
            </a:r>
          </a:p>
          <a:p>
            <a:r>
              <a:rPr lang="en-US" sz="2000" dirty="0" smtClean="0"/>
              <a:t>Work on RFID tags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Finished the Wiring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Sleep</a:t>
            </a:r>
          </a:p>
          <a:p>
            <a:r>
              <a:rPr lang="en-US" sz="2000" dirty="0" smtClean="0"/>
              <a:t>Create shorter USB-cables</a:t>
            </a:r>
          </a:p>
          <a:p>
            <a:r>
              <a:rPr lang="en-US" sz="2000" dirty="0" smtClean="0"/>
              <a:t>Connect LCD and </a:t>
            </a:r>
            <a:r>
              <a:rPr lang="en-US" sz="2000" dirty="0" err="1" smtClean="0"/>
              <a:t>speeker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image processing</a:t>
            </a:r>
          </a:p>
          <a:p>
            <a:r>
              <a:rPr lang="en-US" sz="2000" dirty="0" smtClean="0"/>
              <a:t>Store location data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RFID program</a:t>
            </a:r>
          </a:p>
          <a:p>
            <a:r>
              <a:rPr lang="en-US" sz="2000" dirty="0" smtClean="0"/>
              <a:t>Budget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Documentation</a:t>
            </a:r>
          </a:p>
          <a:p>
            <a:r>
              <a:rPr lang="en-US" sz="2000" dirty="0" smtClean="0"/>
              <a:t>Working on getting picture into GUI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 car</a:t>
            </a:r>
          </a:p>
          <a:p>
            <a:r>
              <a:rPr lang="en-US" sz="2000" smtClean="0"/>
              <a:t>Continue on GUI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86</Words>
  <Application>Microsoft Macintosh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11.05.11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11</cp:revision>
  <dcterms:created xsi:type="dcterms:W3CDTF">2011-01-25T16:03:47Z</dcterms:created>
  <dcterms:modified xsi:type="dcterms:W3CDTF">2011-05-11T09:16:16Z</dcterms:modified>
</cp:coreProperties>
</file>