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34" autoAdjust="0"/>
    <p:restoredTop sz="94671" autoAdjust="0"/>
  </p:normalViewPr>
  <p:slideViewPr>
    <p:cSldViewPr snapToGrid="0" snapToObjects="1">
      <p:cViewPr>
        <p:scale>
          <a:sx n="76" d="100"/>
          <a:sy n="76" d="100"/>
        </p:scale>
        <p:origin x="-1194" y="4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s-I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0869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5401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11243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066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4502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35098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2215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9092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2243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34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s-I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DBDCF6-E5AB-B341-9485-AC94451375C2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52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s-I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s-IS" smtClean="0"/>
              <a:t>Click to edit Master text styles</a:t>
            </a:r>
          </a:p>
          <a:p>
            <a:pPr lvl="1"/>
            <a:r>
              <a:rPr lang="is-IS" smtClean="0"/>
              <a:t>Second level</a:t>
            </a:r>
          </a:p>
          <a:p>
            <a:pPr lvl="2"/>
            <a:r>
              <a:rPr lang="is-IS" smtClean="0"/>
              <a:t>Third level</a:t>
            </a:r>
          </a:p>
          <a:p>
            <a:pPr lvl="3"/>
            <a:r>
              <a:rPr lang="is-IS" smtClean="0"/>
              <a:t>Fourth level</a:t>
            </a:r>
          </a:p>
          <a:p>
            <a:pPr lvl="4"/>
            <a:r>
              <a:rPr lang="is-I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BDCF6-E5AB-B341-9485-AC94451375C2}" type="datetimeFigureOut">
              <a:rPr lang="en-US" smtClean="0"/>
              <a:t>5/13/2011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B6F044-9B61-FE4A-9B4E-B2611D41488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90450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13.05.11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Scrum meeting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21590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 smtClean="0"/>
              <a:t>Done.</a:t>
            </a:r>
          </a:p>
          <a:p>
            <a:r>
              <a:rPr lang="is-IS" sz="2000" dirty="0" smtClean="0"/>
              <a:t>Arnar went to the alumimnum smelter and put om some tags for the RFID</a:t>
            </a:r>
            <a:r>
              <a:rPr lang="is-IS" sz="2000" dirty="0" smtClean="0"/>
              <a:t>.</a:t>
            </a:r>
          </a:p>
          <a:p>
            <a:r>
              <a:rPr lang="is-IS" sz="2000" dirty="0" smtClean="0"/>
              <a:t>Kiddi built camera mounting and putet the car togeather.</a:t>
            </a:r>
            <a:endParaRPr lang="is-IS" sz="2000" dirty="0" smtClean="0"/>
          </a:p>
          <a:p>
            <a:pPr marL="0" indent="0">
              <a:buNone/>
            </a:pPr>
            <a:endParaRPr lang="en-US" sz="2000" dirty="0" smtClean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is-IS" sz="2000" dirty="0" smtClean="0"/>
              <a:t>Look at the tickets</a:t>
            </a:r>
          </a:p>
          <a:p>
            <a:r>
              <a:rPr lang="is-IS" sz="2000" dirty="0" smtClean="0"/>
              <a:t>Mount the camera mount.</a:t>
            </a:r>
          </a:p>
          <a:p>
            <a:r>
              <a:rPr lang="is-IS" sz="2000" dirty="0" smtClean="0"/>
              <a:t>Install LCD screen.</a:t>
            </a:r>
          </a:p>
          <a:p>
            <a:r>
              <a:rPr lang="is-IS" sz="2000" dirty="0" smtClean="0"/>
              <a:t>Work on the documentation.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4917133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Electrical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Done.</a:t>
            </a:r>
          </a:p>
          <a:p>
            <a:r>
              <a:rPr lang="is-IS" sz="2000" dirty="0" smtClean="0"/>
              <a:t>Puted all in the car.</a:t>
            </a:r>
          </a:p>
          <a:p>
            <a:r>
              <a:rPr lang="is-IS" sz="2000" dirty="0" smtClean="0"/>
              <a:t>Built a plug for the ARDUINO.</a:t>
            </a:r>
            <a:endParaRPr lang="is-I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  <a:r>
              <a:rPr lang="is-IS" sz="2000" dirty="0"/>
              <a:t> </a:t>
            </a:r>
            <a:endParaRPr lang="is-IS" sz="2000" dirty="0" smtClean="0"/>
          </a:p>
          <a:p>
            <a:r>
              <a:rPr lang="is-IS" sz="2000" dirty="0" smtClean="0"/>
              <a:t>Work </a:t>
            </a:r>
            <a:r>
              <a:rPr lang="is-IS" sz="2000" dirty="0"/>
              <a:t>on the electrical documentation</a:t>
            </a:r>
            <a:r>
              <a:rPr lang="is-IS" sz="2000" dirty="0" smtClean="0"/>
              <a:t>.</a:t>
            </a:r>
            <a:r>
              <a:rPr lang="is-IS" sz="2000" dirty="0"/>
              <a:t> </a:t>
            </a:r>
            <a:r>
              <a:rPr lang="is-IS" sz="2000" dirty="0" smtClean="0"/>
              <a:t>And drawings.</a:t>
            </a:r>
          </a:p>
          <a:p>
            <a:endParaRPr lang="is-IS" sz="2000" dirty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Sensor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is-IS" sz="2000" dirty="0" smtClean="0"/>
              <a:t>Working on geting the RFID reader to communiucate with python through serila.</a:t>
            </a:r>
          </a:p>
          <a:p>
            <a:r>
              <a:rPr lang="is-IS" sz="2000" dirty="0" smtClean="0"/>
              <a:t>Tested the tags in the aluminum smelter, did not work.</a:t>
            </a:r>
          </a:p>
          <a:p>
            <a:r>
              <a:rPr lang="is-IS" sz="2000" dirty="0" smtClean="0"/>
              <a:t>Tested to find out foults in the tags.</a:t>
            </a:r>
          </a:p>
          <a:p>
            <a:r>
              <a:rPr lang="is-IS" sz="2000" dirty="0" smtClean="0"/>
              <a:t>Kristín wentr over the budget plan.</a:t>
            </a:r>
            <a:endParaRPr lang="is-IS" sz="2000" dirty="0" smtClean="0"/>
          </a:p>
          <a:p>
            <a:pPr marL="0" indent="0">
              <a:buNone/>
            </a:pPr>
            <a:endParaRPr lang="en-US" sz="2000" dirty="0"/>
          </a:p>
          <a:p>
            <a:r>
              <a:rPr lang="en-US" sz="2000" dirty="0"/>
              <a:t>What to </a:t>
            </a:r>
            <a:r>
              <a:rPr lang="en-US" sz="2000" dirty="0" smtClean="0"/>
              <a:t>do.</a:t>
            </a:r>
          </a:p>
          <a:p>
            <a:r>
              <a:rPr lang="is-IS" sz="2000" dirty="0" smtClean="0"/>
              <a:t>Work on the documentation.</a:t>
            </a:r>
          </a:p>
          <a:p>
            <a:r>
              <a:rPr lang="is-IS" sz="2000" dirty="0" smtClean="0"/>
              <a:t>Work on getting </a:t>
            </a:r>
            <a:r>
              <a:rPr lang="is-IS" sz="2000" dirty="0"/>
              <a:t>the RFID reader to communiucate with python through serila</a:t>
            </a:r>
            <a:r>
              <a:rPr lang="is-IS" sz="2000" dirty="0" smtClean="0"/>
              <a:t>.</a:t>
            </a:r>
          </a:p>
          <a:p>
            <a:r>
              <a:rPr lang="is-IS" sz="2000" dirty="0" smtClean="0"/>
              <a:t>Work in documentation.</a:t>
            </a:r>
            <a:endParaRPr lang="is-IS" sz="2000" dirty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Software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Done</a:t>
            </a:r>
            <a:r>
              <a:rPr lang="en-US" sz="2000" dirty="0" smtClean="0"/>
              <a:t>.</a:t>
            </a:r>
          </a:p>
          <a:p>
            <a:r>
              <a:rPr lang="is-IS" sz="2000" dirty="0" smtClean="0"/>
              <a:t>Working on the </a:t>
            </a:r>
            <a:r>
              <a:rPr lang="is-IS" sz="2000" dirty="0" smtClean="0"/>
              <a:t>PID in the aluminum smelter.</a:t>
            </a:r>
          </a:p>
          <a:p>
            <a:r>
              <a:rPr lang="is-IS" sz="2000" dirty="0" smtClean="0"/>
              <a:t>Wokring on the PID ar RU.</a:t>
            </a:r>
          </a:p>
          <a:p>
            <a:r>
              <a:rPr lang="is-IS" sz="2000" dirty="0" smtClean="0"/>
              <a:t>Working on the documentation.</a:t>
            </a:r>
          </a:p>
          <a:p>
            <a:r>
              <a:rPr lang="is-IS" sz="2000" dirty="0" smtClean="0"/>
              <a:t>Arman got the program to connect in database.</a:t>
            </a:r>
          </a:p>
          <a:p>
            <a:r>
              <a:rPr lang="is-IS" sz="2000" dirty="0" smtClean="0"/>
              <a:t>Made drawings of the smelter.</a:t>
            </a:r>
            <a:endParaRPr lang="is-IS" sz="2000" dirty="0" smtClean="0"/>
          </a:p>
          <a:p>
            <a:endParaRPr lang="en-US" sz="2000" dirty="0"/>
          </a:p>
          <a:p>
            <a:r>
              <a:rPr lang="en-US" sz="2000" dirty="0"/>
              <a:t>What to do</a:t>
            </a:r>
            <a:r>
              <a:rPr lang="en-US" sz="2000" dirty="0" smtClean="0"/>
              <a:t>?</a:t>
            </a:r>
          </a:p>
          <a:p>
            <a:r>
              <a:rPr lang="is-IS" sz="2000" dirty="0" smtClean="0"/>
              <a:t>Work on the </a:t>
            </a:r>
            <a:r>
              <a:rPr lang="is-IS" sz="2000" smtClean="0"/>
              <a:t>PID.</a:t>
            </a:r>
            <a:endParaRPr lang="is-IS" sz="2000" dirty="0" smtClean="0"/>
          </a:p>
          <a:p>
            <a:endParaRPr lang="is-IS" sz="2000" dirty="0" smtClean="0"/>
          </a:p>
          <a:p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0713713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536</TotalTime>
  <Words>200</Words>
  <Application>Microsoft Office PowerPoint</Application>
  <PresentationFormat>On-screen Show (4:3)</PresentationFormat>
  <Paragraphs>40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13.05.11</vt:lpstr>
      <vt:lpstr>Mechanical</vt:lpstr>
      <vt:lpstr>Electrical</vt:lpstr>
      <vt:lpstr>Sensor</vt:lpstr>
      <vt:lpstr>Software</vt:lpstr>
    </vt:vector>
  </TitlesOfParts>
  <Company>Reykjavík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25.01.11</dc:title>
  <dc:creator>Rafn Camillusson</dc:creator>
  <cp:lastModifiedBy>Arnar Ingason</cp:lastModifiedBy>
  <cp:revision>91</cp:revision>
  <dcterms:created xsi:type="dcterms:W3CDTF">2011-01-25T16:03:47Z</dcterms:created>
  <dcterms:modified xsi:type="dcterms:W3CDTF">2011-05-13T09:18:04Z</dcterms:modified>
</cp:coreProperties>
</file>