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14116-EE5F-4E24-A66F-6A2B33E81A11}" type="datetimeFigureOut">
              <a:rPr lang="is-IS" smtClean="0"/>
              <a:t>24.10.2011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7ACB4-850E-4728-95D1-ECCAF7C24E6A}" type="slidenum">
              <a:rPr lang="is-IS" smtClean="0"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14116-EE5F-4E24-A66F-6A2B33E81A11}" type="datetimeFigureOut">
              <a:rPr lang="is-IS" smtClean="0"/>
              <a:t>24.10.2011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7ACB4-850E-4728-95D1-ECCAF7C24E6A}" type="slidenum">
              <a:rPr lang="is-IS" smtClean="0"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14116-EE5F-4E24-A66F-6A2B33E81A11}" type="datetimeFigureOut">
              <a:rPr lang="is-IS" smtClean="0"/>
              <a:t>24.10.2011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7ACB4-850E-4728-95D1-ECCAF7C24E6A}" type="slidenum">
              <a:rPr lang="is-IS" smtClean="0"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14116-EE5F-4E24-A66F-6A2B33E81A11}" type="datetimeFigureOut">
              <a:rPr lang="is-IS" smtClean="0"/>
              <a:t>24.10.2011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7ACB4-850E-4728-95D1-ECCAF7C24E6A}" type="slidenum">
              <a:rPr lang="is-IS" smtClean="0"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14116-EE5F-4E24-A66F-6A2B33E81A11}" type="datetimeFigureOut">
              <a:rPr lang="is-IS" smtClean="0"/>
              <a:t>24.10.2011</a:t>
            </a:fld>
            <a:endParaRPr lang="is-I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7ACB4-850E-4728-95D1-ECCAF7C24E6A}" type="slidenum">
              <a:rPr lang="is-IS" smtClean="0"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14116-EE5F-4E24-A66F-6A2B33E81A11}" type="datetimeFigureOut">
              <a:rPr lang="is-IS" smtClean="0"/>
              <a:t>24.10.2011</a:t>
            </a:fld>
            <a:endParaRPr lang="is-I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7ACB4-850E-4728-95D1-ECCAF7C24E6A}" type="slidenum">
              <a:rPr lang="is-IS" smtClean="0"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14116-EE5F-4E24-A66F-6A2B33E81A11}" type="datetimeFigureOut">
              <a:rPr lang="is-IS" smtClean="0"/>
              <a:t>24.10.2011</a:t>
            </a:fld>
            <a:endParaRPr lang="is-I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7ACB4-850E-4728-95D1-ECCAF7C24E6A}" type="slidenum">
              <a:rPr lang="is-IS" smtClean="0"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14116-EE5F-4E24-A66F-6A2B33E81A11}" type="datetimeFigureOut">
              <a:rPr lang="is-IS" smtClean="0"/>
              <a:t>24.10.2011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7ACB4-850E-4728-95D1-ECCAF7C24E6A}" type="slidenum">
              <a:rPr lang="is-IS" smtClean="0"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14116-EE5F-4E24-A66F-6A2B33E81A11}" type="datetimeFigureOut">
              <a:rPr lang="is-IS" smtClean="0"/>
              <a:t>24.10.2011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7ACB4-850E-4728-95D1-ECCAF7C24E6A}" type="slidenum">
              <a:rPr lang="is-IS" smtClean="0"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14116-EE5F-4E24-A66F-6A2B33E81A11}" type="datetimeFigureOut">
              <a:rPr lang="is-IS" smtClean="0"/>
              <a:t>24.10.2011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7ACB4-850E-4728-95D1-ECCAF7C24E6A}" type="slidenum">
              <a:rPr lang="is-IS" smtClean="0"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14116-EE5F-4E24-A66F-6A2B33E81A11}" type="datetimeFigureOut">
              <a:rPr lang="is-IS" smtClean="0"/>
              <a:t>24.10.2011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7ACB4-850E-4728-95D1-ECCAF7C24E6A}" type="slidenum">
              <a:rPr lang="is-IS" smtClean="0"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14116-EE5F-4E24-A66F-6A2B33E81A11}" type="datetimeFigureOut">
              <a:rPr lang="is-IS" smtClean="0"/>
              <a:t>24.10.2011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7ACB4-850E-4728-95D1-ECCAF7C24E6A}" type="slidenum">
              <a:rPr lang="is-IS" smtClean="0"/>
              <a:t>‹#›</a:t>
            </a:fld>
            <a:endParaRPr lang="is-I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okull09@ru.is" TargetMode="External"/><Relationship Id="rId2" Type="http://schemas.openxmlformats.org/officeDocument/2006/relationships/hyperlink" Target="mailto:danielbs08@ru.is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irgirs08@ru.i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764704"/>
            <a:ext cx="7772400" cy="1470025"/>
          </a:xfrm>
        </p:spPr>
        <p:txBody>
          <a:bodyPr/>
          <a:lstStyle/>
          <a:p>
            <a:r>
              <a:rPr lang="en-US" dirty="0"/>
              <a:t>Who is in the group?</a:t>
            </a:r>
            <a:endParaRPr lang="is-I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2420888"/>
            <a:ext cx="6192688" cy="3600400"/>
          </a:xfrm>
        </p:spPr>
        <p:txBody>
          <a:bodyPr>
            <a:normAutofit/>
          </a:bodyPr>
          <a:lstStyle/>
          <a:p>
            <a:r>
              <a:rPr lang="is-IS" dirty="0" smtClean="0"/>
              <a:t>Daníel Bergmann Sigtryggsson</a:t>
            </a:r>
          </a:p>
          <a:p>
            <a:r>
              <a:rPr lang="is-IS" dirty="0" smtClean="0"/>
              <a:t> </a:t>
            </a:r>
            <a:r>
              <a:rPr lang="is-IS" u="sng" dirty="0" smtClean="0">
                <a:hlinkClick r:id="rId2"/>
              </a:rPr>
              <a:t>danielbs08@ru.is</a:t>
            </a:r>
            <a:endParaRPr lang="is-IS" dirty="0" smtClean="0"/>
          </a:p>
          <a:p>
            <a:r>
              <a:rPr lang="is-IS" dirty="0"/>
              <a:t>Jökull </a:t>
            </a:r>
            <a:r>
              <a:rPr lang="is-IS" dirty="0" smtClean="0"/>
              <a:t>Jóhannsson </a:t>
            </a:r>
          </a:p>
          <a:p>
            <a:r>
              <a:rPr lang="is-IS" dirty="0" smtClean="0">
                <a:hlinkClick r:id="rId3"/>
              </a:rPr>
              <a:t>jokull09@ru.is</a:t>
            </a:r>
            <a:endParaRPr lang="is-IS" dirty="0" smtClean="0"/>
          </a:p>
          <a:p>
            <a:r>
              <a:rPr lang="is-IS" dirty="0"/>
              <a:t>Birgir Þór </a:t>
            </a:r>
            <a:r>
              <a:rPr lang="is-IS" dirty="0" smtClean="0"/>
              <a:t>Svavarsson</a:t>
            </a:r>
          </a:p>
          <a:p>
            <a:r>
              <a:rPr lang="is-IS" u="sng" dirty="0">
                <a:hlinkClick r:id="rId4"/>
              </a:rPr>
              <a:t>birgirs08@ru.is</a:t>
            </a:r>
            <a:endParaRPr lang="is-I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problem you are trying to solve?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924944"/>
            <a:ext cx="8147248" cy="3201219"/>
          </a:xfrm>
        </p:spPr>
        <p:txBody>
          <a:bodyPr/>
          <a:lstStyle/>
          <a:p>
            <a:r>
              <a:rPr lang="is-IS" dirty="0" smtClean="0"/>
              <a:t>Detect,log and respond to ratiation in enviroment </a:t>
            </a:r>
          </a:p>
          <a:p>
            <a:r>
              <a:rPr lang="is-IS" dirty="0" smtClean="0"/>
              <a:t>Human less encounter</a:t>
            </a:r>
          </a:p>
          <a:p>
            <a:r>
              <a:rPr lang="is-IS" dirty="0" smtClean="0"/>
              <a:t>Simpler, smaller and cheaper solution than commercial solution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would use it?  (Who is your audience)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Goverment</a:t>
            </a:r>
          </a:p>
          <a:p>
            <a:r>
              <a:rPr lang="is-IS" dirty="0" smtClean="0"/>
              <a:t>Military</a:t>
            </a:r>
          </a:p>
          <a:p>
            <a:r>
              <a:rPr lang="is-IS" dirty="0" smtClean="0"/>
              <a:t>Private sector</a:t>
            </a:r>
            <a:endParaRPr lang="is-IS" dirty="0"/>
          </a:p>
          <a:p>
            <a:r>
              <a:rPr lang="is-IS" dirty="0" smtClean="0"/>
              <a:t>Geeks</a:t>
            </a:r>
            <a:endParaRPr lang="is-I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much will it cost?</a:t>
            </a:r>
            <a:endParaRPr lang="is-I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3495675" y="1830388"/>
          <a:ext cx="2151063" cy="4064000"/>
        </p:xfrm>
        <a:graphic>
          <a:graphicData uri="http://schemas.openxmlformats.org/presentationml/2006/ole">
            <p:oleObj spid="_x0000_s1026" name="Equation" r:id="rId3" imgW="114120" imgH="21564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71600" y="1484784"/>
            <a:ext cx="72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dirty="0" smtClean="0"/>
              <a:t>Arduino uno board: 30$</a:t>
            </a:r>
          </a:p>
          <a:p>
            <a:r>
              <a:rPr lang="is-IS" dirty="0" smtClean="0"/>
              <a:t>Pack radiation sensor board for arduino + geiger tube: €115</a:t>
            </a:r>
            <a:endParaRPr lang="is-IS" dirty="0"/>
          </a:p>
          <a:p>
            <a:r>
              <a:rPr lang="is-IS" dirty="0" smtClean="0"/>
              <a:t>Robot casing + belts: unknown</a:t>
            </a:r>
          </a:p>
          <a:p>
            <a:r>
              <a:rPr lang="is-IS" dirty="0" smtClean="0"/>
              <a:t>Servo motors: $50</a:t>
            </a:r>
          </a:p>
          <a:p>
            <a:r>
              <a:rPr lang="is-IS" b="1" dirty="0" smtClean="0"/>
              <a:t>Subtotal: </a:t>
            </a:r>
            <a:r>
              <a:rPr lang="is-IS" dirty="0" smtClean="0"/>
              <a:t>roughly $250</a:t>
            </a:r>
          </a:p>
          <a:p>
            <a:endParaRPr lang="is-IS" b="1" dirty="0"/>
          </a:p>
          <a:p>
            <a:endParaRPr lang="is-IS" b="1" dirty="0" smtClean="0"/>
          </a:p>
          <a:p>
            <a:r>
              <a:rPr lang="is-IS" dirty="0" smtClean="0"/>
              <a:t>All is funded except for sensor board+ geiger tube which is underway.</a:t>
            </a:r>
            <a:endParaRPr lang="is-I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long will it take?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Very uncertain</a:t>
            </a:r>
          </a:p>
          <a:p>
            <a:r>
              <a:rPr lang="is-IS" dirty="0" smtClean="0"/>
              <a:t>3-4 weeks from now is our maximum </a:t>
            </a:r>
            <a:endParaRPr lang="is-I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 Has anyone else done something similar?  Whom, and how is yours different?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525963"/>
          </a:xfrm>
        </p:spPr>
        <p:txBody>
          <a:bodyPr/>
          <a:lstStyle/>
          <a:p>
            <a:r>
              <a:rPr lang="is-IS" dirty="0" smtClean="0"/>
              <a:t>Not known if someone has done this at his our low scale</a:t>
            </a:r>
          </a:p>
          <a:p>
            <a:r>
              <a:rPr lang="is-IS" dirty="0" smtClean="0"/>
              <a:t>Very common and practical in military and industry and disaster respond.</a:t>
            </a:r>
          </a:p>
          <a:p>
            <a:endParaRPr lang="is-IS" dirty="0"/>
          </a:p>
          <a:p>
            <a:r>
              <a:rPr lang="is-IS" dirty="0" smtClean="0"/>
              <a:t>Our is simpler and lower scale.</a:t>
            </a:r>
            <a:endParaRPr lang="is-I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157</Words>
  <Application>Microsoft Office PowerPoint</Application>
  <PresentationFormat>On-screen Show (4:3)</PresentationFormat>
  <Paragraphs>33</Paragraphs>
  <Slides>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Office Theme</vt:lpstr>
      <vt:lpstr>Microsoft Equation 3.0</vt:lpstr>
      <vt:lpstr>Who is in the group?</vt:lpstr>
      <vt:lpstr>What is the problem you are trying to solve?</vt:lpstr>
      <vt:lpstr>Who would use it?  (Who is your audience)</vt:lpstr>
      <vt:lpstr>How much will it cost?</vt:lpstr>
      <vt:lpstr>How long will it take?</vt:lpstr>
      <vt:lpstr> Has anyone else done something similar?  Whom, and how is yours different?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is in the group?</dc:title>
  <dc:creator>DanielBS</dc:creator>
  <cp:lastModifiedBy>DanielBS</cp:lastModifiedBy>
  <cp:revision>6</cp:revision>
  <dcterms:created xsi:type="dcterms:W3CDTF">2011-10-24T15:45:50Z</dcterms:created>
  <dcterms:modified xsi:type="dcterms:W3CDTF">2011-10-24T16:19:05Z</dcterms:modified>
</cp:coreProperties>
</file>