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0" r:id="rId3"/>
    <p:sldId id="257" r:id="rId4"/>
    <p:sldId id="264" r:id="rId5"/>
    <p:sldId id="258" r:id="rId6"/>
    <p:sldId id="259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5" autoAdjust="0"/>
    <p:restoredTop sz="94660"/>
  </p:normalViewPr>
  <p:slideViewPr>
    <p:cSldViewPr>
      <p:cViewPr varScale="1">
        <p:scale>
          <a:sx n="111" d="100"/>
          <a:sy n="111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F3310-6F45-453B-AB6E-26EAE3EA2B9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s-IS"/>
        </a:p>
      </dgm:t>
    </dgm:pt>
    <dgm:pt modelId="{A15B9291-91E5-43F0-8E2A-C4341E5F17E6}">
      <dgm:prSet phldrT="[Text]"/>
      <dgm:spPr/>
      <dgm:t>
        <a:bodyPr/>
        <a:lstStyle/>
        <a:p>
          <a:r>
            <a:rPr lang="is-IS" dirty="0" smtClean="0"/>
            <a:t> 1. Assembly</a:t>
          </a:r>
          <a:endParaRPr lang="is-IS" dirty="0"/>
        </a:p>
      </dgm:t>
    </dgm:pt>
    <dgm:pt modelId="{53FCE65A-6C1C-4BA8-BC51-A2DB1058FD87}" type="parTrans" cxnId="{F6737EDF-C912-4484-8081-9143ED6F4766}">
      <dgm:prSet/>
      <dgm:spPr/>
      <dgm:t>
        <a:bodyPr/>
        <a:lstStyle/>
        <a:p>
          <a:endParaRPr lang="is-IS"/>
        </a:p>
      </dgm:t>
    </dgm:pt>
    <dgm:pt modelId="{850846ED-7108-4652-80B0-5E20C17B962E}" type="sibTrans" cxnId="{F6737EDF-C912-4484-8081-9143ED6F4766}">
      <dgm:prSet/>
      <dgm:spPr/>
      <dgm:t>
        <a:bodyPr/>
        <a:lstStyle/>
        <a:p>
          <a:endParaRPr lang="is-IS"/>
        </a:p>
      </dgm:t>
    </dgm:pt>
    <dgm:pt modelId="{02054F61-26DD-472D-AE4F-EA0935533D47}">
      <dgm:prSet phldrT="[Text]"/>
      <dgm:spPr/>
      <dgm:t>
        <a:bodyPr/>
        <a:lstStyle/>
        <a:p>
          <a:r>
            <a:rPr lang="is-IS" dirty="0" smtClean="0"/>
            <a:t>1.1  Asembly car</a:t>
          </a:r>
          <a:endParaRPr lang="is-IS" dirty="0"/>
        </a:p>
      </dgm:t>
    </dgm:pt>
    <dgm:pt modelId="{392B55D1-78E5-4ABD-BAF8-B21FACDFCB04}" type="parTrans" cxnId="{5A0F3A7E-05C6-42DD-88D9-AC3DAD5E2F65}">
      <dgm:prSet/>
      <dgm:spPr/>
      <dgm:t>
        <a:bodyPr/>
        <a:lstStyle/>
        <a:p>
          <a:endParaRPr lang="is-IS"/>
        </a:p>
      </dgm:t>
    </dgm:pt>
    <dgm:pt modelId="{970D7E08-C7FF-47E2-9468-DB13FCD71372}" type="sibTrans" cxnId="{5A0F3A7E-05C6-42DD-88D9-AC3DAD5E2F65}">
      <dgm:prSet/>
      <dgm:spPr/>
      <dgm:t>
        <a:bodyPr/>
        <a:lstStyle/>
        <a:p>
          <a:endParaRPr lang="is-IS"/>
        </a:p>
      </dgm:t>
    </dgm:pt>
    <dgm:pt modelId="{14BDE4EA-7A42-45DC-8445-734BC5F7FBF1}">
      <dgm:prSet phldrT="[Text]"/>
      <dgm:spPr/>
      <dgm:t>
        <a:bodyPr/>
        <a:lstStyle/>
        <a:p>
          <a:r>
            <a:rPr lang="is-IS" dirty="0" smtClean="0"/>
            <a:t>1.2  Placing components</a:t>
          </a:r>
          <a:endParaRPr lang="is-IS" dirty="0"/>
        </a:p>
      </dgm:t>
    </dgm:pt>
    <dgm:pt modelId="{12873A93-735E-421E-B573-CA904A03D13D}" type="parTrans" cxnId="{ED8787C1-CC2B-4333-B0FB-FBFA39C5EFFD}">
      <dgm:prSet/>
      <dgm:spPr/>
      <dgm:t>
        <a:bodyPr/>
        <a:lstStyle/>
        <a:p>
          <a:endParaRPr lang="is-IS"/>
        </a:p>
      </dgm:t>
    </dgm:pt>
    <dgm:pt modelId="{9B761463-49DB-4E59-B559-20F571AF397B}" type="sibTrans" cxnId="{ED8787C1-CC2B-4333-B0FB-FBFA39C5EFFD}">
      <dgm:prSet/>
      <dgm:spPr/>
      <dgm:t>
        <a:bodyPr/>
        <a:lstStyle/>
        <a:p>
          <a:endParaRPr lang="is-IS"/>
        </a:p>
      </dgm:t>
    </dgm:pt>
    <dgm:pt modelId="{2E9323CC-73DD-4CB3-9548-70C63AB88B3D}">
      <dgm:prSet phldrT="[Text]"/>
      <dgm:spPr/>
      <dgm:t>
        <a:bodyPr/>
        <a:lstStyle/>
        <a:p>
          <a:r>
            <a:rPr lang="is-IS" dirty="0" smtClean="0"/>
            <a:t>2. Electronics</a:t>
          </a:r>
          <a:endParaRPr lang="is-IS" dirty="0"/>
        </a:p>
      </dgm:t>
    </dgm:pt>
    <dgm:pt modelId="{4D0853CC-4905-4B76-ACE6-5CECB0E66FC0}" type="parTrans" cxnId="{624B9F08-7868-4342-927D-A0CB27872E13}">
      <dgm:prSet/>
      <dgm:spPr/>
      <dgm:t>
        <a:bodyPr/>
        <a:lstStyle/>
        <a:p>
          <a:endParaRPr lang="is-IS"/>
        </a:p>
      </dgm:t>
    </dgm:pt>
    <dgm:pt modelId="{B5781B90-0D1D-473F-9B90-B669FFA60299}" type="sibTrans" cxnId="{624B9F08-7868-4342-927D-A0CB27872E13}">
      <dgm:prSet/>
      <dgm:spPr/>
      <dgm:t>
        <a:bodyPr/>
        <a:lstStyle/>
        <a:p>
          <a:endParaRPr lang="is-IS"/>
        </a:p>
      </dgm:t>
    </dgm:pt>
    <dgm:pt modelId="{F7F30985-B1D4-4611-A22C-D4180E1345E9}">
      <dgm:prSet phldrT="[Text]"/>
      <dgm:spPr/>
      <dgm:t>
        <a:bodyPr/>
        <a:lstStyle/>
        <a:p>
          <a:r>
            <a:rPr lang="is-IS" dirty="0" smtClean="0"/>
            <a:t>2.1  Motor</a:t>
          </a:r>
          <a:endParaRPr lang="is-IS" dirty="0"/>
        </a:p>
      </dgm:t>
    </dgm:pt>
    <dgm:pt modelId="{A0B0733C-4433-4009-BFE0-890EF9EA8801}" type="parTrans" cxnId="{F193026A-9BEA-4250-B56B-CE32998BD4C1}">
      <dgm:prSet/>
      <dgm:spPr/>
      <dgm:t>
        <a:bodyPr/>
        <a:lstStyle/>
        <a:p>
          <a:endParaRPr lang="is-IS"/>
        </a:p>
      </dgm:t>
    </dgm:pt>
    <dgm:pt modelId="{161BB998-A739-4B4C-B788-E0C04199FE5B}" type="sibTrans" cxnId="{F193026A-9BEA-4250-B56B-CE32998BD4C1}">
      <dgm:prSet/>
      <dgm:spPr/>
      <dgm:t>
        <a:bodyPr/>
        <a:lstStyle/>
        <a:p>
          <a:endParaRPr lang="is-IS"/>
        </a:p>
      </dgm:t>
    </dgm:pt>
    <dgm:pt modelId="{EE62C291-8961-43CA-8697-2A8E3DED7D85}">
      <dgm:prSet phldrT="[Text]"/>
      <dgm:spPr/>
      <dgm:t>
        <a:bodyPr/>
        <a:lstStyle/>
        <a:p>
          <a:r>
            <a:rPr lang="is-IS" dirty="0" smtClean="0"/>
            <a:t>2.2  Arduino</a:t>
          </a:r>
          <a:endParaRPr lang="is-IS" dirty="0"/>
        </a:p>
      </dgm:t>
    </dgm:pt>
    <dgm:pt modelId="{2DF19777-A363-4E51-AC2A-DB870BFED205}" type="parTrans" cxnId="{528727FA-5BBB-4902-B0AF-EFE205988C40}">
      <dgm:prSet/>
      <dgm:spPr/>
      <dgm:t>
        <a:bodyPr/>
        <a:lstStyle/>
        <a:p>
          <a:endParaRPr lang="is-IS"/>
        </a:p>
      </dgm:t>
    </dgm:pt>
    <dgm:pt modelId="{D6746B48-4F2E-4174-975A-BDFDC27AD250}" type="sibTrans" cxnId="{528727FA-5BBB-4902-B0AF-EFE205988C40}">
      <dgm:prSet/>
      <dgm:spPr/>
      <dgm:t>
        <a:bodyPr/>
        <a:lstStyle/>
        <a:p>
          <a:endParaRPr lang="is-IS"/>
        </a:p>
      </dgm:t>
    </dgm:pt>
    <dgm:pt modelId="{93214F4A-495E-490E-8EB0-65A130CCCE26}">
      <dgm:prSet phldrT="[Text]"/>
      <dgm:spPr/>
      <dgm:t>
        <a:bodyPr/>
        <a:lstStyle/>
        <a:p>
          <a:r>
            <a:rPr lang="is-IS" dirty="0" smtClean="0"/>
            <a:t>3. Programming</a:t>
          </a:r>
          <a:endParaRPr lang="is-IS" dirty="0"/>
        </a:p>
      </dgm:t>
    </dgm:pt>
    <dgm:pt modelId="{187AB14D-55A1-4E03-85EC-23F36D2FF568}" type="parTrans" cxnId="{CFE2F15C-5411-4335-9CA1-CFCB7B8F58F0}">
      <dgm:prSet/>
      <dgm:spPr/>
      <dgm:t>
        <a:bodyPr/>
        <a:lstStyle/>
        <a:p>
          <a:endParaRPr lang="is-IS"/>
        </a:p>
      </dgm:t>
    </dgm:pt>
    <dgm:pt modelId="{CCD1DA7D-CEF8-4CE4-828A-02D2F231F8A8}" type="sibTrans" cxnId="{CFE2F15C-5411-4335-9CA1-CFCB7B8F58F0}">
      <dgm:prSet/>
      <dgm:spPr/>
      <dgm:t>
        <a:bodyPr/>
        <a:lstStyle/>
        <a:p>
          <a:endParaRPr lang="is-IS"/>
        </a:p>
      </dgm:t>
    </dgm:pt>
    <dgm:pt modelId="{93EBFE5B-B13D-4D9F-BDE4-6735A8B77F37}">
      <dgm:prSet phldrT="[Text]"/>
      <dgm:spPr/>
      <dgm:t>
        <a:bodyPr/>
        <a:lstStyle/>
        <a:p>
          <a:r>
            <a:rPr lang="is-IS" dirty="0" smtClean="0"/>
            <a:t>3.1  Motor</a:t>
          </a:r>
          <a:endParaRPr lang="is-IS" dirty="0"/>
        </a:p>
      </dgm:t>
    </dgm:pt>
    <dgm:pt modelId="{972A3C63-7630-4040-91F1-4F376B253516}" type="parTrans" cxnId="{70EEC6D6-89F4-4BF4-8AF8-DBB87C086BDB}">
      <dgm:prSet/>
      <dgm:spPr/>
      <dgm:t>
        <a:bodyPr/>
        <a:lstStyle/>
        <a:p>
          <a:endParaRPr lang="is-IS"/>
        </a:p>
      </dgm:t>
    </dgm:pt>
    <dgm:pt modelId="{3755E800-9F3A-429A-8C4E-42A35D4C7B4D}" type="sibTrans" cxnId="{70EEC6D6-89F4-4BF4-8AF8-DBB87C086BDB}">
      <dgm:prSet/>
      <dgm:spPr/>
      <dgm:t>
        <a:bodyPr/>
        <a:lstStyle/>
        <a:p>
          <a:endParaRPr lang="is-IS"/>
        </a:p>
      </dgm:t>
    </dgm:pt>
    <dgm:pt modelId="{24D1C019-786D-4DD7-BB59-25F3A144D4CA}">
      <dgm:prSet phldrT="[Text]"/>
      <dgm:spPr/>
      <dgm:t>
        <a:bodyPr/>
        <a:lstStyle/>
        <a:p>
          <a:r>
            <a:rPr lang="is-IS" dirty="0" smtClean="0"/>
            <a:t>2.3  Sensors</a:t>
          </a:r>
          <a:endParaRPr lang="is-IS" dirty="0"/>
        </a:p>
      </dgm:t>
    </dgm:pt>
    <dgm:pt modelId="{724C7229-DD4E-4CCF-9722-CEBC04B88D04}" type="parTrans" cxnId="{E1C8CA80-D1F2-4DDB-9CA4-3F6A60F2040C}">
      <dgm:prSet/>
      <dgm:spPr/>
      <dgm:t>
        <a:bodyPr/>
        <a:lstStyle/>
        <a:p>
          <a:endParaRPr lang="is-IS"/>
        </a:p>
      </dgm:t>
    </dgm:pt>
    <dgm:pt modelId="{3EE02D6E-8080-4A7F-803D-C984235B061A}" type="sibTrans" cxnId="{E1C8CA80-D1F2-4DDB-9CA4-3F6A60F2040C}">
      <dgm:prSet/>
      <dgm:spPr/>
      <dgm:t>
        <a:bodyPr/>
        <a:lstStyle/>
        <a:p>
          <a:endParaRPr lang="is-IS"/>
        </a:p>
      </dgm:t>
    </dgm:pt>
    <dgm:pt modelId="{5B4302BB-6B05-464E-9C35-12D488BC08B0}">
      <dgm:prSet phldrT="[Text]"/>
      <dgm:spPr/>
      <dgm:t>
        <a:bodyPr/>
        <a:lstStyle/>
        <a:p>
          <a:r>
            <a:rPr lang="is-IS" dirty="0" smtClean="0"/>
            <a:t>3.2  Arduino</a:t>
          </a:r>
          <a:endParaRPr lang="is-IS" dirty="0"/>
        </a:p>
      </dgm:t>
    </dgm:pt>
    <dgm:pt modelId="{B27193B5-8989-4162-8C7D-EBF7CD80DFDC}" type="parTrans" cxnId="{C72BD86A-CA26-451C-A89C-E4EC6F6F0FD4}">
      <dgm:prSet/>
      <dgm:spPr/>
      <dgm:t>
        <a:bodyPr/>
        <a:lstStyle/>
        <a:p>
          <a:endParaRPr lang="is-IS"/>
        </a:p>
      </dgm:t>
    </dgm:pt>
    <dgm:pt modelId="{7B17E638-EF53-422D-9BAE-F98031A3ED80}" type="sibTrans" cxnId="{C72BD86A-CA26-451C-A89C-E4EC6F6F0FD4}">
      <dgm:prSet/>
      <dgm:spPr/>
      <dgm:t>
        <a:bodyPr/>
        <a:lstStyle/>
        <a:p>
          <a:endParaRPr lang="is-IS"/>
        </a:p>
      </dgm:t>
    </dgm:pt>
    <dgm:pt modelId="{F494E11C-4D3E-47C7-B629-CBB905656C9F}">
      <dgm:prSet phldrT="[Text]"/>
      <dgm:spPr/>
      <dgm:t>
        <a:bodyPr/>
        <a:lstStyle/>
        <a:p>
          <a:r>
            <a:rPr lang="is-IS" dirty="0" smtClean="0"/>
            <a:t>3.3  Sensors </a:t>
          </a:r>
          <a:endParaRPr lang="is-IS" dirty="0"/>
        </a:p>
      </dgm:t>
    </dgm:pt>
    <dgm:pt modelId="{BEC989D9-2B36-409C-8463-D256BE03FC37}" type="parTrans" cxnId="{A50A3DE6-8B58-435B-91A4-DB0697814F35}">
      <dgm:prSet/>
      <dgm:spPr/>
      <dgm:t>
        <a:bodyPr/>
        <a:lstStyle/>
        <a:p>
          <a:endParaRPr lang="is-IS"/>
        </a:p>
      </dgm:t>
    </dgm:pt>
    <dgm:pt modelId="{8EA907B5-0C96-455F-8BF5-504149DB7EC7}" type="sibTrans" cxnId="{A50A3DE6-8B58-435B-91A4-DB0697814F35}">
      <dgm:prSet/>
      <dgm:spPr/>
      <dgm:t>
        <a:bodyPr/>
        <a:lstStyle/>
        <a:p>
          <a:endParaRPr lang="is-IS"/>
        </a:p>
      </dgm:t>
    </dgm:pt>
    <dgm:pt modelId="{19DCB7C9-01CE-4AFC-8F8E-C91F698CB5A2}" type="pres">
      <dgm:prSet presAssocID="{1F1F3310-6F45-453B-AB6E-26EAE3EA2B9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s-IS"/>
        </a:p>
      </dgm:t>
    </dgm:pt>
    <dgm:pt modelId="{5F88A67B-F8B7-4EE9-BF8E-A679911927F9}" type="pres">
      <dgm:prSet presAssocID="{1F1F3310-6F45-453B-AB6E-26EAE3EA2B98}" presName="cycle" presStyleCnt="0"/>
      <dgm:spPr/>
    </dgm:pt>
    <dgm:pt modelId="{1483FE9C-F194-4318-BE40-944E7C90E5CB}" type="pres">
      <dgm:prSet presAssocID="{1F1F3310-6F45-453B-AB6E-26EAE3EA2B98}" presName="centerShape" presStyleCnt="0"/>
      <dgm:spPr/>
    </dgm:pt>
    <dgm:pt modelId="{E92740F2-23FC-4E60-8F5F-1C6BDE5E0019}" type="pres">
      <dgm:prSet presAssocID="{1F1F3310-6F45-453B-AB6E-26EAE3EA2B98}" presName="connSite" presStyleLbl="node1" presStyleIdx="0" presStyleCnt="4"/>
      <dgm:spPr/>
    </dgm:pt>
    <dgm:pt modelId="{FCEC3621-29D7-4BCB-B31A-5C4564F2F5D0}" type="pres">
      <dgm:prSet presAssocID="{1F1F3310-6F45-453B-AB6E-26EAE3EA2B98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D7C1626-12D0-4C6E-B7F4-DCB33FFDC9D6}" type="pres">
      <dgm:prSet presAssocID="{53FCE65A-6C1C-4BA8-BC51-A2DB1058FD87}" presName="Name25" presStyleLbl="parChTrans1D1" presStyleIdx="0" presStyleCnt="3"/>
      <dgm:spPr/>
      <dgm:t>
        <a:bodyPr/>
        <a:lstStyle/>
        <a:p>
          <a:endParaRPr lang="is-IS"/>
        </a:p>
      </dgm:t>
    </dgm:pt>
    <dgm:pt modelId="{9F8A9CCF-960D-4708-82F1-5C8EA667BCA9}" type="pres">
      <dgm:prSet presAssocID="{A15B9291-91E5-43F0-8E2A-C4341E5F17E6}" presName="node" presStyleCnt="0"/>
      <dgm:spPr/>
    </dgm:pt>
    <dgm:pt modelId="{86993BE9-ACAD-4585-B36B-9F6DA08E76B1}" type="pres">
      <dgm:prSet presAssocID="{A15B9291-91E5-43F0-8E2A-C4341E5F17E6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F6299088-6F5A-4421-8F2C-AAB70190A177}" type="pres">
      <dgm:prSet presAssocID="{A15B9291-91E5-43F0-8E2A-C4341E5F17E6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9D2DE777-4887-411B-BC1C-888B322F44CC}" type="pres">
      <dgm:prSet presAssocID="{4D0853CC-4905-4B76-ACE6-5CECB0E66FC0}" presName="Name25" presStyleLbl="parChTrans1D1" presStyleIdx="1" presStyleCnt="3"/>
      <dgm:spPr/>
      <dgm:t>
        <a:bodyPr/>
        <a:lstStyle/>
        <a:p>
          <a:endParaRPr lang="is-IS"/>
        </a:p>
      </dgm:t>
    </dgm:pt>
    <dgm:pt modelId="{8FB4E9E4-D0E3-4C35-A33A-830E59850BB2}" type="pres">
      <dgm:prSet presAssocID="{2E9323CC-73DD-4CB3-9548-70C63AB88B3D}" presName="node" presStyleCnt="0"/>
      <dgm:spPr/>
    </dgm:pt>
    <dgm:pt modelId="{9A28F4B6-C9A9-46BE-AB34-86D1ABA8B73A}" type="pres">
      <dgm:prSet presAssocID="{2E9323CC-73DD-4CB3-9548-70C63AB88B3D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D5439BFE-E7B9-4AB0-9AF9-6AF67FFB5445}" type="pres">
      <dgm:prSet presAssocID="{2E9323CC-73DD-4CB3-9548-70C63AB88B3D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1325FD26-A72C-4AD5-A73E-1BD454C39E45}" type="pres">
      <dgm:prSet presAssocID="{187AB14D-55A1-4E03-85EC-23F36D2FF568}" presName="Name25" presStyleLbl="parChTrans1D1" presStyleIdx="2" presStyleCnt="3"/>
      <dgm:spPr/>
      <dgm:t>
        <a:bodyPr/>
        <a:lstStyle/>
        <a:p>
          <a:endParaRPr lang="is-IS"/>
        </a:p>
      </dgm:t>
    </dgm:pt>
    <dgm:pt modelId="{9F805F02-9F8C-4FE2-B236-5873C2CA4C0C}" type="pres">
      <dgm:prSet presAssocID="{93214F4A-495E-490E-8EB0-65A130CCCE26}" presName="node" presStyleCnt="0"/>
      <dgm:spPr/>
    </dgm:pt>
    <dgm:pt modelId="{1B658713-BAA2-4BDB-B82A-4785411E558C}" type="pres">
      <dgm:prSet presAssocID="{93214F4A-495E-490E-8EB0-65A130CCCE26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2FF19ADA-3A18-4C28-A762-08E0B400FB9F}" type="pres">
      <dgm:prSet presAssocID="{93214F4A-495E-490E-8EB0-65A130CCCE2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s-IS"/>
        </a:p>
      </dgm:t>
    </dgm:pt>
  </dgm:ptLst>
  <dgm:cxnLst>
    <dgm:cxn modelId="{D5C431F4-62F5-4E9A-B39C-1A351AAF0953}" type="presOf" srcId="{02054F61-26DD-472D-AE4F-EA0935533D47}" destId="{F6299088-6F5A-4421-8F2C-AAB70190A177}" srcOrd="0" destOrd="0" presId="urn:microsoft.com/office/officeart/2005/8/layout/radial2"/>
    <dgm:cxn modelId="{62405E9E-ECB0-424E-89F6-CAD177FE5FC4}" type="presOf" srcId="{2E9323CC-73DD-4CB3-9548-70C63AB88B3D}" destId="{9A28F4B6-C9A9-46BE-AB34-86D1ABA8B73A}" srcOrd="0" destOrd="0" presId="urn:microsoft.com/office/officeart/2005/8/layout/radial2"/>
    <dgm:cxn modelId="{E5FCA1CB-E4C7-49CD-825B-8DFAD0230A0F}" type="presOf" srcId="{24D1C019-786D-4DD7-BB59-25F3A144D4CA}" destId="{D5439BFE-E7B9-4AB0-9AF9-6AF67FFB5445}" srcOrd="0" destOrd="2" presId="urn:microsoft.com/office/officeart/2005/8/layout/radial2"/>
    <dgm:cxn modelId="{70EEC6D6-89F4-4BF4-8AF8-DBB87C086BDB}" srcId="{93214F4A-495E-490E-8EB0-65A130CCCE26}" destId="{93EBFE5B-B13D-4D9F-BDE4-6735A8B77F37}" srcOrd="0" destOrd="0" parTransId="{972A3C63-7630-4040-91F1-4F376B253516}" sibTransId="{3755E800-9F3A-429A-8C4E-42A35D4C7B4D}"/>
    <dgm:cxn modelId="{442DF121-7253-437D-8E38-C8F98D74F3BA}" type="presOf" srcId="{5B4302BB-6B05-464E-9C35-12D488BC08B0}" destId="{2FF19ADA-3A18-4C28-A762-08E0B400FB9F}" srcOrd="0" destOrd="1" presId="urn:microsoft.com/office/officeart/2005/8/layout/radial2"/>
    <dgm:cxn modelId="{E7289D49-0019-4D09-A5D2-56C9AEDAD517}" type="presOf" srcId="{14BDE4EA-7A42-45DC-8445-734BC5F7FBF1}" destId="{F6299088-6F5A-4421-8F2C-AAB70190A177}" srcOrd="0" destOrd="1" presId="urn:microsoft.com/office/officeart/2005/8/layout/radial2"/>
    <dgm:cxn modelId="{AC63EF03-6F40-44D5-8B3C-764B6B609D82}" type="presOf" srcId="{93EBFE5B-B13D-4D9F-BDE4-6735A8B77F37}" destId="{2FF19ADA-3A18-4C28-A762-08E0B400FB9F}" srcOrd="0" destOrd="0" presId="urn:microsoft.com/office/officeart/2005/8/layout/radial2"/>
    <dgm:cxn modelId="{0087B04E-72E0-4CB1-8541-A2C8F9DF6D6F}" type="presOf" srcId="{93214F4A-495E-490E-8EB0-65A130CCCE26}" destId="{1B658713-BAA2-4BDB-B82A-4785411E558C}" srcOrd="0" destOrd="0" presId="urn:microsoft.com/office/officeart/2005/8/layout/radial2"/>
    <dgm:cxn modelId="{A937CF31-4012-49B2-B063-6B9E6D3C2CAF}" type="presOf" srcId="{4D0853CC-4905-4B76-ACE6-5CECB0E66FC0}" destId="{9D2DE777-4887-411B-BC1C-888B322F44CC}" srcOrd="0" destOrd="0" presId="urn:microsoft.com/office/officeart/2005/8/layout/radial2"/>
    <dgm:cxn modelId="{F193026A-9BEA-4250-B56B-CE32998BD4C1}" srcId="{2E9323CC-73DD-4CB3-9548-70C63AB88B3D}" destId="{F7F30985-B1D4-4611-A22C-D4180E1345E9}" srcOrd="0" destOrd="0" parTransId="{A0B0733C-4433-4009-BFE0-890EF9EA8801}" sibTransId="{161BB998-A739-4B4C-B788-E0C04199FE5B}"/>
    <dgm:cxn modelId="{8CDC5A55-E8B7-460F-97DE-265354626183}" type="presOf" srcId="{F494E11C-4D3E-47C7-B629-CBB905656C9F}" destId="{2FF19ADA-3A18-4C28-A762-08E0B400FB9F}" srcOrd="0" destOrd="2" presId="urn:microsoft.com/office/officeart/2005/8/layout/radial2"/>
    <dgm:cxn modelId="{6BACEE5E-2E5E-4AB9-A112-569E29B37A09}" type="presOf" srcId="{F7F30985-B1D4-4611-A22C-D4180E1345E9}" destId="{D5439BFE-E7B9-4AB0-9AF9-6AF67FFB5445}" srcOrd="0" destOrd="0" presId="urn:microsoft.com/office/officeart/2005/8/layout/radial2"/>
    <dgm:cxn modelId="{F6737EDF-C912-4484-8081-9143ED6F4766}" srcId="{1F1F3310-6F45-453B-AB6E-26EAE3EA2B98}" destId="{A15B9291-91E5-43F0-8E2A-C4341E5F17E6}" srcOrd="0" destOrd="0" parTransId="{53FCE65A-6C1C-4BA8-BC51-A2DB1058FD87}" sibTransId="{850846ED-7108-4652-80B0-5E20C17B962E}"/>
    <dgm:cxn modelId="{528727FA-5BBB-4902-B0AF-EFE205988C40}" srcId="{2E9323CC-73DD-4CB3-9548-70C63AB88B3D}" destId="{EE62C291-8961-43CA-8697-2A8E3DED7D85}" srcOrd="1" destOrd="0" parTransId="{2DF19777-A363-4E51-AC2A-DB870BFED205}" sibTransId="{D6746B48-4F2E-4174-975A-BDFDC27AD250}"/>
    <dgm:cxn modelId="{E1C8CA80-D1F2-4DDB-9CA4-3F6A60F2040C}" srcId="{2E9323CC-73DD-4CB3-9548-70C63AB88B3D}" destId="{24D1C019-786D-4DD7-BB59-25F3A144D4CA}" srcOrd="2" destOrd="0" parTransId="{724C7229-DD4E-4CCF-9722-CEBC04B88D04}" sibTransId="{3EE02D6E-8080-4A7F-803D-C984235B061A}"/>
    <dgm:cxn modelId="{028A89E2-8C7E-4307-BE25-0CF6B8646E51}" type="presOf" srcId="{53FCE65A-6C1C-4BA8-BC51-A2DB1058FD87}" destId="{BD7C1626-12D0-4C6E-B7F4-DCB33FFDC9D6}" srcOrd="0" destOrd="0" presId="urn:microsoft.com/office/officeart/2005/8/layout/radial2"/>
    <dgm:cxn modelId="{C72BD86A-CA26-451C-A89C-E4EC6F6F0FD4}" srcId="{93214F4A-495E-490E-8EB0-65A130CCCE26}" destId="{5B4302BB-6B05-464E-9C35-12D488BC08B0}" srcOrd="1" destOrd="0" parTransId="{B27193B5-8989-4162-8C7D-EBF7CD80DFDC}" sibTransId="{7B17E638-EF53-422D-9BAE-F98031A3ED80}"/>
    <dgm:cxn modelId="{CFE2F15C-5411-4335-9CA1-CFCB7B8F58F0}" srcId="{1F1F3310-6F45-453B-AB6E-26EAE3EA2B98}" destId="{93214F4A-495E-490E-8EB0-65A130CCCE26}" srcOrd="2" destOrd="0" parTransId="{187AB14D-55A1-4E03-85EC-23F36D2FF568}" sibTransId="{CCD1DA7D-CEF8-4CE4-828A-02D2F231F8A8}"/>
    <dgm:cxn modelId="{624B9F08-7868-4342-927D-A0CB27872E13}" srcId="{1F1F3310-6F45-453B-AB6E-26EAE3EA2B98}" destId="{2E9323CC-73DD-4CB3-9548-70C63AB88B3D}" srcOrd="1" destOrd="0" parTransId="{4D0853CC-4905-4B76-ACE6-5CECB0E66FC0}" sibTransId="{B5781B90-0D1D-473F-9B90-B669FFA60299}"/>
    <dgm:cxn modelId="{7FAC64A9-20A8-46C0-A0D8-276CDEE3FCCE}" type="presOf" srcId="{A15B9291-91E5-43F0-8E2A-C4341E5F17E6}" destId="{86993BE9-ACAD-4585-B36B-9F6DA08E76B1}" srcOrd="0" destOrd="0" presId="urn:microsoft.com/office/officeart/2005/8/layout/radial2"/>
    <dgm:cxn modelId="{ED8787C1-CC2B-4333-B0FB-FBFA39C5EFFD}" srcId="{A15B9291-91E5-43F0-8E2A-C4341E5F17E6}" destId="{14BDE4EA-7A42-45DC-8445-734BC5F7FBF1}" srcOrd="1" destOrd="0" parTransId="{12873A93-735E-421E-B573-CA904A03D13D}" sibTransId="{9B761463-49DB-4E59-B559-20F571AF397B}"/>
    <dgm:cxn modelId="{A50A3DE6-8B58-435B-91A4-DB0697814F35}" srcId="{93214F4A-495E-490E-8EB0-65A130CCCE26}" destId="{F494E11C-4D3E-47C7-B629-CBB905656C9F}" srcOrd="2" destOrd="0" parTransId="{BEC989D9-2B36-409C-8463-D256BE03FC37}" sibTransId="{8EA907B5-0C96-455F-8BF5-504149DB7EC7}"/>
    <dgm:cxn modelId="{54E90603-3438-4F89-A5D7-2549A1E39186}" type="presOf" srcId="{EE62C291-8961-43CA-8697-2A8E3DED7D85}" destId="{D5439BFE-E7B9-4AB0-9AF9-6AF67FFB5445}" srcOrd="0" destOrd="1" presId="urn:microsoft.com/office/officeart/2005/8/layout/radial2"/>
    <dgm:cxn modelId="{E16E8CAD-3546-43A1-A90E-127D497771CF}" type="presOf" srcId="{1F1F3310-6F45-453B-AB6E-26EAE3EA2B98}" destId="{19DCB7C9-01CE-4AFC-8F8E-C91F698CB5A2}" srcOrd="0" destOrd="0" presId="urn:microsoft.com/office/officeart/2005/8/layout/radial2"/>
    <dgm:cxn modelId="{5A0F3A7E-05C6-42DD-88D9-AC3DAD5E2F65}" srcId="{A15B9291-91E5-43F0-8E2A-C4341E5F17E6}" destId="{02054F61-26DD-472D-AE4F-EA0935533D47}" srcOrd="0" destOrd="0" parTransId="{392B55D1-78E5-4ABD-BAF8-B21FACDFCB04}" sibTransId="{970D7E08-C7FF-47E2-9468-DB13FCD71372}"/>
    <dgm:cxn modelId="{B4B1890F-87D3-4EF8-B7FB-35FB6D9920C6}" type="presOf" srcId="{187AB14D-55A1-4E03-85EC-23F36D2FF568}" destId="{1325FD26-A72C-4AD5-A73E-1BD454C39E45}" srcOrd="0" destOrd="0" presId="urn:microsoft.com/office/officeart/2005/8/layout/radial2"/>
    <dgm:cxn modelId="{A7E238D2-CC03-4580-99D1-5FC502DAE2A9}" type="presParOf" srcId="{19DCB7C9-01CE-4AFC-8F8E-C91F698CB5A2}" destId="{5F88A67B-F8B7-4EE9-BF8E-A679911927F9}" srcOrd="0" destOrd="0" presId="urn:microsoft.com/office/officeart/2005/8/layout/radial2"/>
    <dgm:cxn modelId="{FDE084EF-B554-4DF2-A69F-29CBE40612C6}" type="presParOf" srcId="{5F88A67B-F8B7-4EE9-BF8E-A679911927F9}" destId="{1483FE9C-F194-4318-BE40-944E7C90E5CB}" srcOrd="0" destOrd="0" presId="urn:microsoft.com/office/officeart/2005/8/layout/radial2"/>
    <dgm:cxn modelId="{EEBEB596-DB1D-4AEF-AF32-02A7272BC6F9}" type="presParOf" srcId="{1483FE9C-F194-4318-BE40-944E7C90E5CB}" destId="{E92740F2-23FC-4E60-8F5F-1C6BDE5E0019}" srcOrd="0" destOrd="0" presId="urn:microsoft.com/office/officeart/2005/8/layout/radial2"/>
    <dgm:cxn modelId="{CA79678C-39B3-4980-A034-538D35635747}" type="presParOf" srcId="{1483FE9C-F194-4318-BE40-944E7C90E5CB}" destId="{FCEC3621-29D7-4BCB-B31A-5C4564F2F5D0}" srcOrd="1" destOrd="0" presId="urn:microsoft.com/office/officeart/2005/8/layout/radial2"/>
    <dgm:cxn modelId="{3823F960-7B3D-4425-BF9E-A42AFB812225}" type="presParOf" srcId="{5F88A67B-F8B7-4EE9-BF8E-A679911927F9}" destId="{BD7C1626-12D0-4C6E-B7F4-DCB33FFDC9D6}" srcOrd="1" destOrd="0" presId="urn:microsoft.com/office/officeart/2005/8/layout/radial2"/>
    <dgm:cxn modelId="{D23EB606-71DE-4843-97C8-6FB22C214B36}" type="presParOf" srcId="{5F88A67B-F8B7-4EE9-BF8E-A679911927F9}" destId="{9F8A9CCF-960D-4708-82F1-5C8EA667BCA9}" srcOrd="2" destOrd="0" presId="urn:microsoft.com/office/officeart/2005/8/layout/radial2"/>
    <dgm:cxn modelId="{6D26EB57-D530-4228-9A03-9091FF8B9578}" type="presParOf" srcId="{9F8A9CCF-960D-4708-82F1-5C8EA667BCA9}" destId="{86993BE9-ACAD-4585-B36B-9F6DA08E76B1}" srcOrd="0" destOrd="0" presId="urn:microsoft.com/office/officeart/2005/8/layout/radial2"/>
    <dgm:cxn modelId="{E571235D-DA80-483C-809D-977680C3AA6B}" type="presParOf" srcId="{9F8A9CCF-960D-4708-82F1-5C8EA667BCA9}" destId="{F6299088-6F5A-4421-8F2C-AAB70190A177}" srcOrd="1" destOrd="0" presId="urn:microsoft.com/office/officeart/2005/8/layout/radial2"/>
    <dgm:cxn modelId="{2645B004-28FC-4341-8334-B6C5BA4810B2}" type="presParOf" srcId="{5F88A67B-F8B7-4EE9-BF8E-A679911927F9}" destId="{9D2DE777-4887-411B-BC1C-888B322F44CC}" srcOrd="3" destOrd="0" presId="urn:microsoft.com/office/officeart/2005/8/layout/radial2"/>
    <dgm:cxn modelId="{FCCCA805-4AAC-48C2-87DB-46FAE7353328}" type="presParOf" srcId="{5F88A67B-F8B7-4EE9-BF8E-A679911927F9}" destId="{8FB4E9E4-D0E3-4C35-A33A-830E59850BB2}" srcOrd="4" destOrd="0" presId="urn:microsoft.com/office/officeart/2005/8/layout/radial2"/>
    <dgm:cxn modelId="{048CB2C0-28C6-4E44-9F90-30F6D7D290F3}" type="presParOf" srcId="{8FB4E9E4-D0E3-4C35-A33A-830E59850BB2}" destId="{9A28F4B6-C9A9-46BE-AB34-86D1ABA8B73A}" srcOrd="0" destOrd="0" presId="urn:microsoft.com/office/officeart/2005/8/layout/radial2"/>
    <dgm:cxn modelId="{86DEBE83-572D-4ED7-8160-3FFDEDBD3CF0}" type="presParOf" srcId="{8FB4E9E4-D0E3-4C35-A33A-830E59850BB2}" destId="{D5439BFE-E7B9-4AB0-9AF9-6AF67FFB5445}" srcOrd="1" destOrd="0" presId="urn:microsoft.com/office/officeart/2005/8/layout/radial2"/>
    <dgm:cxn modelId="{D94C2870-0213-4009-B238-9DC2EAD90D0E}" type="presParOf" srcId="{5F88A67B-F8B7-4EE9-BF8E-A679911927F9}" destId="{1325FD26-A72C-4AD5-A73E-1BD454C39E45}" srcOrd="5" destOrd="0" presId="urn:microsoft.com/office/officeart/2005/8/layout/radial2"/>
    <dgm:cxn modelId="{502406FF-A2C7-47D5-A0AF-3C01E45CC276}" type="presParOf" srcId="{5F88A67B-F8B7-4EE9-BF8E-A679911927F9}" destId="{9F805F02-9F8C-4FE2-B236-5873C2CA4C0C}" srcOrd="6" destOrd="0" presId="urn:microsoft.com/office/officeart/2005/8/layout/radial2"/>
    <dgm:cxn modelId="{2A20A5AC-B603-44A8-9C61-137D0B973034}" type="presParOf" srcId="{9F805F02-9F8C-4FE2-B236-5873C2CA4C0C}" destId="{1B658713-BAA2-4BDB-B82A-4785411E558C}" srcOrd="0" destOrd="0" presId="urn:microsoft.com/office/officeart/2005/8/layout/radial2"/>
    <dgm:cxn modelId="{C862FA6A-B988-4594-AA32-E039D6EAFF41}" type="presParOf" srcId="{9F805F02-9F8C-4FE2-B236-5873C2CA4C0C}" destId="{2FF19ADA-3A18-4C28-A762-08E0B400FB9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5FD26-A72C-4AD5-A73E-1BD454C39E45}">
      <dsp:nvSpPr>
        <dsp:cNvPr id="0" name=""/>
        <dsp:cNvSpPr/>
      </dsp:nvSpPr>
      <dsp:spPr>
        <a:xfrm rot="2561262">
          <a:off x="2915389" y="3160692"/>
          <a:ext cx="694543" cy="47988"/>
        </a:xfrm>
        <a:custGeom>
          <a:avLst/>
          <a:gdLst/>
          <a:ahLst/>
          <a:cxnLst/>
          <a:rect l="0" t="0" r="0" b="0"/>
          <a:pathLst>
            <a:path>
              <a:moveTo>
                <a:pt x="0" y="23994"/>
              </a:moveTo>
              <a:lnTo>
                <a:pt x="694543" y="2399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DE777-4887-411B-BC1C-888B322F44CC}">
      <dsp:nvSpPr>
        <dsp:cNvPr id="0" name=""/>
        <dsp:cNvSpPr/>
      </dsp:nvSpPr>
      <dsp:spPr>
        <a:xfrm>
          <a:off x="3007395" y="2216941"/>
          <a:ext cx="886327" cy="47988"/>
        </a:xfrm>
        <a:custGeom>
          <a:avLst/>
          <a:gdLst/>
          <a:ahLst/>
          <a:cxnLst/>
          <a:rect l="0" t="0" r="0" b="0"/>
          <a:pathLst>
            <a:path>
              <a:moveTo>
                <a:pt x="0" y="23994"/>
              </a:moveTo>
              <a:lnTo>
                <a:pt x="886327" y="2399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C1626-12D0-4C6E-B7F4-DCB33FFDC9D6}">
      <dsp:nvSpPr>
        <dsp:cNvPr id="0" name=""/>
        <dsp:cNvSpPr/>
      </dsp:nvSpPr>
      <dsp:spPr>
        <a:xfrm rot="19105863">
          <a:off x="2905494" y="1267427"/>
          <a:ext cx="809247" cy="47988"/>
        </a:xfrm>
        <a:custGeom>
          <a:avLst/>
          <a:gdLst/>
          <a:ahLst/>
          <a:cxnLst/>
          <a:rect l="0" t="0" r="0" b="0"/>
          <a:pathLst>
            <a:path>
              <a:moveTo>
                <a:pt x="0" y="23994"/>
              </a:moveTo>
              <a:lnTo>
                <a:pt x="809247" y="23994"/>
              </a:lnTo>
            </a:path>
          </a:pathLst>
        </a:custGeom>
        <a:noFill/>
        <a:ln w="381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C3621-29D7-4BCB-B31A-5C4564F2F5D0}">
      <dsp:nvSpPr>
        <dsp:cNvPr id="0" name=""/>
        <dsp:cNvSpPr/>
      </dsp:nvSpPr>
      <dsp:spPr>
        <a:xfrm>
          <a:off x="1142475" y="1143923"/>
          <a:ext cx="2194024" cy="219402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93BE9-ACAD-4585-B36B-9F6DA08E76B1}">
      <dsp:nvSpPr>
        <dsp:cNvPr id="0" name=""/>
        <dsp:cNvSpPr/>
      </dsp:nvSpPr>
      <dsp:spPr>
        <a:xfrm>
          <a:off x="3458180" y="1351"/>
          <a:ext cx="1228231" cy="122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100" kern="1200" dirty="0" smtClean="0"/>
            <a:t> 1. Assembly</a:t>
          </a:r>
          <a:endParaRPr lang="is-IS" sz="1100" kern="1200" dirty="0"/>
        </a:p>
      </dsp:txBody>
      <dsp:txXfrm>
        <a:off x="3638050" y="181221"/>
        <a:ext cx="868491" cy="868491"/>
      </dsp:txXfrm>
    </dsp:sp>
    <dsp:sp modelId="{F6299088-6F5A-4421-8F2C-AAB70190A177}">
      <dsp:nvSpPr>
        <dsp:cNvPr id="0" name=""/>
        <dsp:cNvSpPr/>
      </dsp:nvSpPr>
      <dsp:spPr>
        <a:xfrm>
          <a:off x="4809234" y="1351"/>
          <a:ext cx="1842347" cy="1228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1.1  Asembly car</a:t>
          </a:r>
          <a:endParaRPr lang="is-I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1.2  Placing components</a:t>
          </a:r>
          <a:endParaRPr lang="is-IS" sz="2100" kern="1200" dirty="0"/>
        </a:p>
      </dsp:txBody>
      <dsp:txXfrm>
        <a:off x="4809234" y="1351"/>
        <a:ext cx="1842347" cy="1228231"/>
      </dsp:txXfrm>
    </dsp:sp>
    <dsp:sp modelId="{9A28F4B6-C9A9-46BE-AB34-86D1ABA8B73A}">
      <dsp:nvSpPr>
        <dsp:cNvPr id="0" name=""/>
        <dsp:cNvSpPr/>
      </dsp:nvSpPr>
      <dsp:spPr>
        <a:xfrm>
          <a:off x="3893723" y="1626819"/>
          <a:ext cx="1228231" cy="12282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100" kern="1200" dirty="0" smtClean="0"/>
            <a:t>2. Electronics</a:t>
          </a:r>
          <a:endParaRPr lang="is-IS" sz="1100" kern="1200" dirty="0"/>
        </a:p>
      </dsp:txBody>
      <dsp:txXfrm>
        <a:off x="4073593" y="1806689"/>
        <a:ext cx="868491" cy="868491"/>
      </dsp:txXfrm>
    </dsp:sp>
    <dsp:sp modelId="{D5439BFE-E7B9-4AB0-9AF9-6AF67FFB5445}">
      <dsp:nvSpPr>
        <dsp:cNvPr id="0" name=""/>
        <dsp:cNvSpPr/>
      </dsp:nvSpPr>
      <dsp:spPr>
        <a:xfrm>
          <a:off x="5244777" y="1626819"/>
          <a:ext cx="1842347" cy="1228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2.1  Motor</a:t>
          </a:r>
          <a:endParaRPr lang="is-I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2.2  Arduino</a:t>
          </a:r>
          <a:endParaRPr lang="is-I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2.3  Sensors</a:t>
          </a:r>
          <a:endParaRPr lang="is-IS" sz="2100" kern="1200" dirty="0"/>
        </a:p>
      </dsp:txBody>
      <dsp:txXfrm>
        <a:off x="5244777" y="1626819"/>
        <a:ext cx="1842347" cy="1228231"/>
      </dsp:txXfrm>
    </dsp:sp>
    <dsp:sp modelId="{1B658713-BAA2-4BDB-B82A-4785411E558C}">
      <dsp:nvSpPr>
        <dsp:cNvPr id="0" name=""/>
        <dsp:cNvSpPr/>
      </dsp:nvSpPr>
      <dsp:spPr>
        <a:xfrm>
          <a:off x="3343542" y="3208196"/>
          <a:ext cx="1316414" cy="13164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100" kern="1200" dirty="0" smtClean="0"/>
            <a:t>3. Programming</a:t>
          </a:r>
          <a:endParaRPr lang="is-IS" sz="1100" kern="1200" dirty="0"/>
        </a:p>
      </dsp:txBody>
      <dsp:txXfrm>
        <a:off x="3536326" y="3400980"/>
        <a:ext cx="930846" cy="930846"/>
      </dsp:txXfrm>
    </dsp:sp>
    <dsp:sp modelId="{2FF19ADA-3A18-4C28-A762-08E0B400FB9F}">
      <dsp:nvSpPr>
        <dsp:cNvPr id="0" name=""/>
        <dsp:cNvSpPr/>
      </dsp:nvSpPr>
      <dsp:spPr>
        <a:xfrm>
          <a:off x="4791598" y="3208196"/>
          <a:ext cx="1974621" cy="1316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3.1  Motor</a:t>
          </a:r>
          <a:endParaRPr lang="is-I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3.2  Arduino</a:t>
          </a:r>
          <a:endParaRPr lang="is-I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s-IS" sz="2100" kern="1200" dirty="0" smtClean="0"/>
            <a:t>3.3  Sensors </a:t>
          </a:r>
          <a:endParaRPr lang="is-IS" sz="2100" kern="1200" dirty="0"/>
        </a:p>
      </dsp:txBody>
      <dsp:txXfrm>
        <a:off x="4791598" y="3208196"/>
        <a:ext cx="1974621" cy="1316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1B77D-AABB-46F6-AC12-2B3AB3C98A69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F1AC-8FC3-4E84-81DB-3ABDC0499E97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231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3F1AC-8FC3-4E84-81DB-3ABDC0499E97}" type="slidenum">
              <a:rPr lang="is-IS" smtClean="0"/>
              <a:pPr/>
              <a:t>6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s-I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F4610F9-F7A6-4343-BE8B-F80106851E0C}" type="datetimeFigureOut">
              <a:rPr lang="is-IS" smtClean="0"/>
              <a:pPr/>
              <a:t>11/24/11</a:t>
            </a:fld>
            <a:endParaRPr lang="is-I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6B35E11-8CA2-4CAE-9B3A-1FC7F306861A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Mechatronics</a:t>
            </a:r>
            <a:br>
              <a:rPr lang="is-IS" dirty="0" smtClean="0"/>
            </a:br>
            <a:r>
              <a:rPr lang="is-IS" dirty="0" smtClean="0"/>
              <a:t>2011</a:t>
            </a: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Automatic three wheeler</a:t>
            </a:r>
          </a:p>
          <a:p>
            <a:r>
              <a:rPr lang="is-IS" dirty="0" smtClean="0"/>
              <a:t>By Halldór Anderson and Sæmundur Ingi Johnsen</a:t>
            </a:r>
            <a:endParaRPr lang="is-I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The goal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Building an automatic car</a:t>
            </a:r>
          </a:p>
          <a:p>
            <a:pPr lvl="1"/>
            <a:r>
              <a:rPr lang="is-IS" dirty="0" smtClean="0"/>
              <a:t>Using arduino</a:t>
            </a:r>
          </a:p>
          <a:p>
            <a:pPr lvl="1"/>
            <a:r>
              <a:rPr lang="is-IS" dirty="0" smtClean="0"/>
              <a:t>Using two servo motors</a:t>
            </a:r>
          </a:p>
          <a:p>
            <a:r>
              <a:rPr lang="is-IS" dirty="0" smtClean="0"/>
              <a:t>Function of the car</a:t>
            </a:r>
          </a:p>
          <a:p>
            <a:pPr lvl="1"/>
            <a:r>
              <a:rPr lang="is-IS" dirty="0" smtClean="0"/>
              <a:t>Avoid edges</a:t>
            </a:r>
          </a:p>
          <a:p>
            <a:pPr lvl="1"/>
            <a:r>
              <a:rPr lang="is-IS" dirty="0" smtClean="0"/>
              <a:t>Avoid objects</a:t>
            </a:r>
          </a:p>
          <a:p>
            <a:pPr lvl="1"/>
            <a:r>
              <a:rPr lang="is-IS" dirty="0" smtClean="0"/>
              <a:t>Turn 45° when IR sensors detect an object/edge </a:t>
            </a:r>
          </a:p>
          <a:p>
            <a:pPr marL="0" indent="0">
              <a:buNone/>
            </a:pPr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 </a:t>
            </a:r>
          </a:p>
          <a:p>
            <a:endParaRPr lang="is-IS" dirty="0" smtClean="0"/>
          </a:p>
          <a:p>
            <a:pPr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Components we used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Arduino Uno</a:t>
            </a:r>
          </a:p>
          <a:p>
            <a:r>
              <a:rPr lang="is-IS" dirty="0" smtClean="0"/>
              <a:t>2x SHARP infrared sensor</a:t>
            </a:r>
          </a:p>
          <a:p>
            <a:r>
              <a:rPr lang="is-IS" dirty="0" smtClean="0"/>
              <a:t>Bluetooth SMD Module - RN-42</a:t>
            </a:r>
          </a:p>
          <a:p>
            <a:r>
              <a:rPr lang="is-IS" dirty="0" smtClean="0"/>
              <a:t>2x servo motors</a:t>
            </a:r>
          </a:p>
          <a:p>
            <a:r>
              <a:rPr lang="is-IS" dirty="0" smtClean="0"/>
              <a:t>Breadbord</a:t>
            </a:r>
          </a:p>
          <a:p>
            <a:r>
              <a:rPr lang="is-IS" dirty="0" smtClean="0"/>
              <a:t>Battery (9V)</a:t>
            </a:r>
          </a:p>
          <a:p>
            <a:pPr marL="0" indent="0"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The Design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Desgin</a:t>
            </a:r>
          </a:p>
          <a:p>
            <a:pPr lvl="1"/>
            <a:r>
              <a:rPr lang="is-IS" dirty="0" smtClean="0"/>
              <a:t>Round three wheeled car</a:t>
            </a:r>
          </a:p>
          <a:p>
            <a:pPr lvl="2"/>
            <a:r>
              <a:rPr lang="is-IS" dirty="0" smtClean="0"/>
              <a:t>Why circular design?</a:t>
            </a:r>
          </a:p>
          <a:p>
            <a:pPr lvl="3"/>
            <a:r>
              <a:rPr lang="is-IS" dirty="0" smtClean="0"/>
              <a:t>Good for avoiding objects</a:t>
            </a:r>
          </a:p>
          <a:p>
            <a:pPr lvl="1"/>
            <a:r>
              <a:rPr lang="is-IS" dirty="0" smtClean="0"/>
              <a:t>Two IR sensors</a:t>
            </a:r>
          </a:p>
          <a:p>
            <a:pPr lvl="2"/>
            <a:r>
              <a:rPr lang="is-IS" dirty="0" smtClean="0"/>
              <a:t>IR sensor #1 detects ground objects</a:t>
            </a:r>
          </a:p>
          <a:p>
            <a:pPr lvl="2"/>
            <a:r>
              <a:rPr lang="is-IS" dirty="0"/>
              <a:t> </a:t>
            </a:r>
            <a:r>
              <a:rPr lang="is-IS" dirty="0" smtClean="0"/>
              <a:t>IR sensor #2 detects edges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The timeline</a:t>
            </a:r>
            <a:endParaRPr lang="is-I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PERT</a:t>
            </a:r>
            <a:endParaRPr lang="is-IS" dirty="0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8496944" cy="4007757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  <a:ln w="9525" cap="sq" cmpd="sng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dirty="0" smtClean="0"/>
              <a:t/>
            </a:r>
            <a:br>
              <a:rPr lang="is-IS" dirty="0" smtClean="0"/>
            </a:br>
            <a:r>
              <a:rPr lang="is-IS" sz="5100" dirty="0" smtClean="0"/>
              <a:t>Schematic</a:t>
            </a:r>
            <a:endParaRPr lang="is-IS" sz="5100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844824"/>
            <a:ext cx="6552728" cy="4543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Cost estimate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/>
              <a:t>Arduino: 			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$30,00</a:t>
            </a:r>
          </a:p>
          <a:p>
            <a:r>
              <a:rPr lang="is-IS" dirty="0" smtClean="0"/>
              <a:t>2x SHARP infrared sensor:	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$30,00</a:t>
            </a:r>
          </a:p>
          <a:p>
            <a:r>
              <a:rPr lang="is-IS" dirty="0" smtClean="0"/>
              <a:t>2x motors: 			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$40,00</a:t>
            </a:r>
          </a:p>
          <a:p>
            <a:r>
              <a:rPr lang="is-IS" dirty="0" smtClean="0"/>
              <a:t>Breadboard: 				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$4,00</a:t>
            </a:r>
          </a:p>
          <a:p>
            <a:r>
              <a:rPr lang="is-IS" dirty="0" smtClean="0"/>
              <a:t>Battery: 				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$3,00</a:t>
            </a:r>
          </a:p>
          <a:p>
            <a:r>
              <a:rPr lang="is-IS" dirty="0" smtClean="0"/>
              <a:t>Bluetooh			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$15,00</a:t>
            </a:r>
          </a:p>
          <a:p>
            <a:r>
              <a:rPr lang="is-IS" dirty="0" smtClean="0"/>
              <a:t>        					</a:t>
            </a:r>
            <a:endParaRPr lang="is-I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s-IS" dirty="0" smtClean="0"/>
              <a:t>VAT and other fees	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$140,00</a:t>
            </a:r>
          </a:p>
          <a:p>
            <a:endParaRPr lang="is-IS" dirty="0" smtClean="0"/>
          </a:p>
          <a:p>
            <a:r>
              <a:rPr lang="is-IS" dirty="0" smtClean="0"/>
              <a:t>TOTAL: 				     	 </a:t>
            </a:r>
            <a:r>
              <a:rPr lang="is-I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$247,00</a:t>
            </a:r>
            <a:r>
              <a:rPr lang="is-IS" dirty="0" smtClean="0"/>
              <a:t>	</a:t>
            </a:r>
          </a:p>
          <a:p>
            <a:endParaRPr lang="is-IS" dirty="0" smtClean="0"/>
          </a:p>
          <a:p>
            <a:endParaRPr lang="is-I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Summary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We managed to finish our goal</a:t>
            </a:r>
          </a:p>
          <a:p>
            <a:r>
              <a:rPr lang="is-IS" dirty="0" smtClean="0"/>
              <a:t>Some additional features did not work</a:t>
            </a:r>
          </a:p>
          <a:p>
            <a:pPr lvl="1"/>
            <a:r>
              <a:rPr lang="is-IS" dirty="0" smtClean="0"/>
              <a:t>Configuring </a:t>
            </a:r>
            <a:r>
              <a:rPr lang="is-IS" dirty="0"/>
              <a:t>the wireless connectivity</a:t>
            </a:r>
          </a:p>
          <a:p>
            <a:pPr lvl="2"/>
            <a:r>
              <a:rPr lang="is-IS" dirty="0"/>
              <a:t>VIA bluetooth</a:t>
            </a:r>
          </a:p>
          <a:p>
            <a:pPr lvl="3"/>
            <a:r>
              <a:rPr lang="is-IS" dirty="0"/>
              <a:t>Connection between computer and chip OK</a:t>
            </a:r>
          </a:p>
          <a:p>
            <a:pPr lvl="3"/>
            <a:r>
              <a:rPr lang="is-IS" dirty="0"/>
              <a:t>Problem with identification</a:t>
            </a:r>
          </a:p>
          <a:p>
            <a:r>
              <a:rPr lang="is-IS" dirty="0" smtClean="0"/>
              <a:t>We could improve the function of the car by adding more IR sensors.</a:t>
            </a:r>
          </a:p>
          <a:p>
            <a:pPr lvl="1"/>
            <a:r>
              <a:rPr lang="is-IS" smtClean="0"/>
              <a:t>Detect object/edges on the side</a:t>
            </a:r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256</TotalTime>
  <Words>184</Words>
  <Application>Microsoft Macintosh PowerPoint</Application>
  <PresentationFormat>On-screen Show (4:3)</PresentationFormat>
  <Paragraphs>63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Mechatronics 2011</vt:lpstr>
      <vt:lpstr>The goal</vt:lpstr>
      <vt:lpstr>Components we used</vt:lpstr>
      <vt:lpstr>The Design</vt:lpstr>
      <vt:lpstr>The timeline</vt:lpstr>
      <vt:lpstr>PERT</vt:lpstr>
      <vt:lpstr> Schematic</vt:lpstr>
      <vt:lpstr>Cost estimate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Mechatronics 2011</dc:title>
  <dc:creator>Johnsen</dc:creator>
  <cp:lastModifiedBy>Halldór Andersen</cp:lastModifiedBy>
  <cp:revision>27</cp:revision>
  <dcterms:created xsi:type="dcterms:W3CDTF">2011-11-23T20:51:52Z</dcterms:created>
  <dcterms:modified xsi:type="dcterms:W3CDTF">2011-11-24T15:24:29Z</dcterms:modified>
</cp:coreProperties>
</file>