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25.01.11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What to do?</a:t>
            </a:r>
          </a:p>
          <a:p>
            <a:r>
              <a:rPr lang="en-US" sz="2000" dirty="0" smtClean="0"/>
              <a:t>Make an </a:t>
            </a:r>
            <a:r>
              <a:rPr lang="en-US" sz="2000" dirty="0" err="1" smtClean="0"/>
              <a:t>autocad</a:t>
            </a:r>
            <a:r>
              <a:rPr lang="en-US" sz="2000" dirty="0" smtClean="0"/>
              <a:t> drawing.</a:t>
            </a:r>
          </a:p>
          <a:p>
            <a:r>
              <a:rPr lang="en-US" sz="2000" dirty="0" smtClean="0"/>
              <a:t>Talk to electrical group to get size of the electrical </a:t>
            </a:r>
            <a:r>
              <a:rPr lang="en-US" sz="2000" dirty="0" err="1" smtClean="0"/>
              <a:t>equiptment</a:t>
            </a:r>
            <a:endParaRPr lang="en-US" sz="2000" dirty="0" smtClean="0"/>
          </a:p>
          <a:p>
            <a:r>
              <a:rPr lang="en-US" sz="2000" dirty="0" smtClean="0"/>
              <a:t>Look into belts.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</a:t>
            </a:r>
          </a:p>
          <a:p>
            <a:r>
              <a:rPr lang="en-US" sz="2000" dirty="0" smtClean="0"/>
              <a:t>Brainstorm </a:t>
            </a:r>
            <a:r>
              <a:rPr lang="en-US" sz="2000" dirty="0" smtClean="0"/>
              <a:t>about </a:t>
            </a:r>
            <a:r>
              <a:rPr lang="en-US" sz="2000" dirty="0" smtClean="0"/>
              <a:t>batteries.</a:t>
            </a:r>
            <a:endParaRPr lang="en-US" sz="2000" dirty="0" smtClean="0"/>
          </a:p>
          <a:p>
            <a:r>
              <a:rPr lang="en-US" sz="2000" dirty="0" smtClean="0"/>
              <a:t>Think </a:t>
            </a:r>
            <a:r>
              <a:rPr lang="en-US" sz="2000" dirty="0" smtClean="0"/>
              <a:t>about </a:t>
            </a:r>
            <a:r>
              <a:rPr lang="en-US" sz="2000" dirty="0" smtClean="0"/>
              <a:t>motors.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What to </a:t>
            </a:r>
            <a:r>
              <a:rPr lang="en-US" sz="2000" dirty="0" smtClean="0"/>
              <a:t>do?</a:t>
            </a:r>
            <a:endParaRPr lang="en-US" sz="2000" dirty="0" smtClean="0"/>
          </a:p>
          <a:p>
            <a:r>
              <a:rPr lang="en-US" sz="2000" dirty="0" smtClean="0"/>
              <a:t>Continue with the </a:t>
            </a:r>
            <a:r>
              <a:rPr lang="en-US" sz="2000" dirty="0" smtClean="0"/>
              <a:t>above.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  <a:endParaRPr lang="en-US" sz="2000" dirty="0" smtClean="0"/>
          </a:p>
          <a:p>
            <a:r>
              <a:rPr lang="en-US" sz="2000" dirty="0" smtClean="0"/>
              <a:t>Look into thermal </a:t>
            </a:r>
            <a:r>
              <a:rPr lang="en-US" sz="2000" dirty="0" smtClean="0"/>
              <a:t>camera.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What to </a:t>
            </a:r>
            <a:r>
              <a:rPr lang="en-US" sz="2000" dirty="0" smtClean="0"/>
              <a:t>do?</a:t>
            </a:r>
            <a:endParaRPr lang="en-US" sz="2000" dirty="0" smtClean="0"/>
          </a:p>
          <a:p>
            <a:r>
              <a:rPr lang="en-US" sz="2000" dirty="0" smtClean="0"/>
              <a:t>Meet tomorrow and talk about </a:t>
            </a:r>
            <a:r>
              <a:rPr lang="en-US" sz="2000" dirty="0" smtClean="0"/>
              <a:t>sensors.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What to do</a:t>
            </a:r>
          </a:p>
          <a:p>
            <a:r>
              <a:rPr lang="en-US" sz="2000" smtClean="0"/>
              <a:t>Set </a:t>
            </a:r>
            <a:r>
              <a:rPr lang="en-US" sz="2000" dirty="0" smtClean="0"/>
              <a:t>up and experiment with ROS. </a:t>
            </a:r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77</Words>
  <Application>Microsoft Macintosh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25.01.11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3</cp:revision>
  <dcterms:created xsi:type="dcterms:W3CDTF">2011-01-25T16:03:47Z</dcterms:created>
  <dcterms:modified xsi:type="dcterms:W3CDTF">2011-01-27T15:48:04Z</dcterms:modified>
</cp:coreProperties>
</file>