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27.1.2011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25.01.11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Done.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Tire </a:t>
            </a:r>
            <a:r>
              <a:rPr lang="en-US" sz="2000" dirty="0" err="1" smtClean="0"/>
              <a:t>vs</a:t>
            </a:r>
            <a:r>
              <a:rPr lang="en-US" sz="2000" dirty="0" smtClean="0"/>
              <a:t> belt? </a:t>
            </a:r>
            <a:r>
              <a:rPr lang="en-US" sz="2000" dirty="0" smtClean="0"/>
              <a:t>Tire </a:t>
            </a:r>
            <a:r>
              <a:rPr lang="en-US" sz="2000" dirty="0" smtClean="0"/>
              <a:t>chosen.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What to </a:t>
            </a:r>
            <a:r>
              <a:rPr lang="en-US" sz="2000" dirty="0" smtClean="0"/>
              <a:t>do?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 a prototype of a </a:t>
            </a:r>
            <a:r>
              <a:rPr lang="en-US" sz="2000" dirty="0" smtClean="0"/>
              <a:t>car.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Continue </a:t>
            </a:r>
            <a:r>
              <a:rPr lang="en-US" sz="2000" dirty="0" smtClean="0"/>
              <a:t>with </a:t>
            </a:r>
            <a:r>
              <a:rPr lang="en-US" sz="2000" dirty="0" smtClean="0"/>
              <a:t>design.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  <a:endParaRPr lang="en-US" sz="2000" dirty="0" smtClean="0"/>
          </a:p>
          <a:p>
            <a:r>
              <a:rPr lang="en-US" sz="2000" dirty="0" smtClean="0"/>
              <a:t>Found possible </a:t>
            </a:r>
            <a:r>
              <a:rPr lang="en-US" sz="2000" dirty="0" smtClean="0"/>
              <a:t>batteries.</a:t>
            </a:r>
            <a:endParaRPr lang="en-US" sz="2000" dirty="0" smtClean="0"/>
          </a:p>
          <a:p>
            <a:r>
              <a:rPr lang="en-US" sz="2000" dirty="0" smtClean="0"/>
              <a:t>Found possible motors (Wheel chair motors?)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</a:t>
            </a:r>
            <a:r>
              <a:rPr lang="en-US" sz="2000" dirty="0" smtClean="0"/>
              <a:t>do?</a:t>
            </a:r>
            <a:endParaRPr lang="en-US" sz="2000" dirty="0" smtClean="0"/>
          </a:p>
          <a:p>
            <a:r>
              <a:rPr lang="en-US" sz="2000" dirty="0" smtClean="0"/>
              <a:t>Test </a:t>
            </a:r>
            <a:r>
              <a:rPr lang="en-US" sz="2000" dirty="0" smtClean="0"/>
              <a:t>batteries.</a:t>
            </a:r>
            <a:endParaRPr lang="en-US" sz="2000" dirty="0" smtClean="0"/>
          </a:p>
          <a:p>
            <a:r>
              <a:rPr lang="en-US" sz="2000" dirty="0"/>
              <a:t>T</a:t>
            </a:r>
            <a:r>
              <a:rPr lang="en-US" sz="2000" dirty="0" smtClean="0"/>
              <a:t>alk </a:t>
            </a:r>
            <a:r>
              <a:rPr lang="en-US" sz="2000" dirty="0" smtClean="0"/>
              <a:t>to </a:t>
            </a:r>
            <a:r>
              <a:rPr lang="en-US" sz="2000" dirty="0" smtClean="0"/>
              <a:t>mechanical.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</a:p>
          <a:p>
            <a:r>
              <a:rPr lang="en-US" sz="2000" dirty="0" smtClean="0"/>
              <a:t>Found a few </a:t>
            </a:r>
            <a:r>
              <a:rPr lang="en-US" sz="2000" dirty="0" smtClean="0"/>
              <a:t>sensors.</a:t>
            </a:r>
            <a:endParaRPr lang="en-US" sz="2000" dirty="0" smtClean="0"/>
          </a:p>
          <a:p>
            <a:r>
              <a:rPr lang="en-US" sz="2000" dirty="0" smtClean="0"/>
              <a:t>Talked about navigation and had some </a:t>
            </a:r>
            <a:r>
              <a:rPr lang="en-US" sz="2000" dirty="0" smtClean="0"/>
              <a:t>ideas.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do?</a:t>
            </a:r>
          </a:p>
          <a:p>
            <a:r>
              <a:rPr lang="en-US" sz="2000" dirty="0" smtClean="0"/>
              <a:t>Find more sensors and </a:t>
            </a:r>
            <a:r>
              <a:rPr lang="en-US" sz="2000" dirty="0" smtClean="0"/>
              <a:t>cameras.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  <a:endParaRPr lang="en-US" sz="2000" dirty="0" smtClean="0"/>
          </a:p>
          <a:p>
            <a:r>
              <a:rPr lang="en-US" sz="2000" dirty="0" smtClean="0"/>
              <a:t>Installed </a:t>
            </a:r>
            <a:r>
              <a:rPr lang="en-US" sz="2000" dirty="0" smtClean="0"/>
              <a:t>ROS, </a:t>
            </a:r>
            <a:r>
              <a:rPr lang="en-US" sz="2000" dirty="0" smtClean="0"/>
              <a:t>taking</a:t>
            </a:r>
            <a:r>
              <a:rPr lang="en-US" sz="2000" dirty="0" smtClean="0"/>
              <a:t> </a:t>
            </a:r>
            <a:r>
              <a:rPr lang="en-US" sz="2000" dirty="0" smtClean="0"/>
              <a:t>tutorial.</a:t>
            </a:r>
          </a:p>
          <a:p>
            <a:r>
              <a:rPr lang="en-US" sz="2000" dirty="0" err="1" smtClean="0"/>
              <a:t>Reserched</a:t>
            </a:r>
            <a:r>
              <a:rPr lang="en-US" sz="2000" dirty="0" smtClean="0"/>
              <a:t> hard drives and magnetic shielding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What to do?</a:t>
            </a:r>
          </a:p>
          <a:p>
            <a:r>
              <a:rPr lang="en-US" sz="2000" dirty="0" smtClean="0"/>
              <a:t>Continue with testing hard drive.</a:t>
            </a:r>
          </a:p>
          <a:p>
            <a:r>
              <a:rPr lang="en-US" sz="2000" dirty="0" smtClean="0"/>
              <a:t>Set </a:t>
            </a:r>
            <a:r>
              <a:rPr lang="en-US" sz="2000" dirty="0" smtClean="0"/>
              <a:t>up ROS </a:t>
            </a:r>
            <a:r>
              <a:rPr lang="en-US" sz="2000" smtClean="0"/>
              <a:t>and </a:t>
            </a:r>
            <a:r>
              <a:rPr lang="en-US" sz="2000" smtClean="0"/>
              <a:t>learn how to use</a:t>
            </a:r>
            <a:r>
              <a:rPr lang="en-US" sz="2000" smtClean="0"/>
              <a:t> </a:t>
            </a:r>
            <a:r>
              <a:rPr lang="en-US" sz="2000" dirty="0" smtClean="0"/>
              <a:t>it.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115</Words>
  <Application>Microsoft Macintosh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25.01.11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4</cp:revision>
  <dcterms:created xsi:type="dcterms:W3CDTF">2011-01-25T16:03:47Z</dcterms:created>
  <dcterms:modified xsi:type="dcterms:W3CDTF">2011-01-27T15:50:00Z</dcterms:modified>
</cp:coreProperties>
</file>