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25.01.11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Nothing new, still building.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Working on design. (Wheels, batteries, and more)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Charged batteries.</a:t>
            </a:r>
          </a:p>
          <a:p>
            <a:r>
              <a:rPr lang="en-US" sz="2000" dirty="0" smtClean="0"/>
              <a:t>Are getting logger.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Finding motors and motor control.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Not much new, looked into using lasers on navigation.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Finding sensors and cameras and check if it works with </a:t>
            </a:r>
            <a:r>
              <a:rPr lang="en-US" sz="2000" dirty="0" err="1" smtClean="0"/>
              <a:t>linux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Look into computers.</a:t>
            </a:r>
          </a:p>
          <a:p>
            <a:r>
              <a:rPr lang="en-US" sz="2000" dirty="0" smtClean="0"/>
              <a:t>Working on ROS.</a:t>
            </a:r>
          </a:p>
          <a:p>
            <a:r>
              <a:rPr lang="en-US" sz="2000" dirty="0" smtClean="0"/>
              <a:t>Testing hard drive.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Continue with the above.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102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25.01.11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3</cp:revision>
  <dcterms:created xsi:type="dcterms:W3CDTF">2011-01-25T16:03:47Z</dcterms:created>
  <dcterms:modified xsi:type="dcterms:W3CDTF">2011-01-27T16:37:03Z</dcterms:modified>
</cp:coreProperties>
</file>