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28.1.2011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28.1.2011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28.1.2011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28.1.2011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28.1.2011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28.1.2011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28.1.2011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28.1.2011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28.1.2011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28.1.2011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28.1.2011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28.1.2011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28.01.11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Preparation </a:t>
            </a:r>
            <a:r>
              <a:rPr lang="en-US" sz="2000" dirty="0" smtClean="0"/>
              <a:t>for the prototype building.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Continue with the above.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Found two motors.</a:t>
            </a:r>
          </a:p>
          <a:p>
            <a:r>
              <a:rPr lang="en-US" sz="2000" dirty="0" smtClean="0"/>
              <a:t>Trying out batteries and testing.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Find motor control.</a:t>
            </a:r>
          </a:p>
          <a:p>
            <a:r>
              <a:rPr lang="en-US" sz="2000" dirty="0" smtClean="0"/>
              <a:t>Continue with the above.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Research sensors.</a:t>
            </a:r>
          </a:p>
          <a:p>
            <a:r>
              <a:rPr lang="en-US" sz="2000" dirty="0" smtClean="0"/>
              <a:t>Sent emails to manufacturers about sensors.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Continue with choosing sensors.</a:t>
            </a:r>
          </a:p>
          <a:p>
            <a:r>
              <a:rPr lang="en-US" sz="2000" dirty="0"/>
              <a:t>Look into RF id.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Still testing hard drive.</a:t>
            </a:r>
          </a:p>
          <a:p>
            <a:r>
              <a:rPr lang="en-US" sz="2000" dirty="0" smtClean="0"/>
              <a:t>Learning ROS.</a:t>
            </a:r>
          </a:p>
          <a:p>
            <a:r>
              <a:rPr lang="en-US" sz="2000" dirty="0" smtClean="0"/>
              <a:t>Research computers.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Continue with 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99</Words>
  <Application>Microsoft Macintosh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28.01.11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5</cp:revision>
  <dcterms:created xsi:type="dcterms:W3CDTF">2011-01-25T16:03:47Z</dcterms:created>
  <dcterms:modified xsi:type="dcterms:W3CDTF">2011-01-28T12:25:44Z</dcterms:modified>
</cp:coreProperties>
</file>