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31.1.2011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dirty="0" smtClean="0"/>
              <a:t>.01.11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Built a prototype.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Build a casing for the hard drive test.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Sent emails about motors</a:t>
            </a:r>
          </a:p>
          <a:p>
            <a:r>
              <a:rPr lang="en-US" sz="2000" dirty="0" smtClean="0"/>
              <a:t>Got a data logger to monitor the batteries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Keep looking for motors and motor control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Looking into sensors.</a:t>
            </a:r>
          </a:p>
          <a:p>
            <a:r>
              <a:rPr lang="en-US" sz="2000" dirty="0" smtClean="0"/>
              <a:t>Ultrasonic sensors + photoelectric sensor.</a:t>
            </a:r>
          </a:p>
          <a:p>
            <a:r>
              <a:rPr lang="en-US" sz="2000" dirty="0" smtClean="0"/>
              <a:t>Sent some emails about thermal cameras.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Decide on sensors.</a:t>
            </a:r>
          </a:p>
          <a:p>
            <a:r>
              <a:rPr lang="en-US" sz="2000" dirty="0" smtClean="0"/>
              <a:t>Look into RF id.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Looked into computers</a:t>
            </a:r>
          </a:p>
          <a:p>
            <a:r>
              <a:rPr lang="en-US" sz="2000" dirty="0" smtClean="0"/>
              <a:t>Test hard drive.</a:t>
            </a:r>
          </a:p>
          <a:p>
            <a:r>
              <a:rPr lang="en-US" sz="2000" dirty="0" smtClean="0"/>
              <a:t>ROS tutorial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Decide </a:t>
            </a:r>
            <a:r>
              <a:rPr lang="en-US" sz="2000" dirty="0" smtClean="0"/>
              <a:t>on computer</a:t>
            </a:r>
          </a:p>
          <a:p>
            <a:r>
              <a:rPr lang="en-US" sz="2000" dirty="0" smtClean="0"/>
              <a:t>Test hard drive.</a:t>
            </a:r>
          </a:p>
          <a:p>
            <a:r>
              <a:rPr lang="en-US" sz="2000" dirty="0" smtClean="0"/>
              <a:t>Continue with ROS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108</Words>
  <Application>Microsoft Macintosh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31.01.11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6</cp:revision>
  <dcterms:created xsi:type="dcterms:W3CDTF">2011-01-25T16:03:47Z</dcterms:created>
  <dcterms:modified xsi:type="dcterms:W3CDTF">2011-01-31T16:57:43Z</dcterms:modified>
</cp:coreProperties>
</file>