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3.2.2011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03</a:t>
            </a:r>
            <a:r>
              <a:rPr lang="en-US" dirty="0" smtClean="0"/>
              <a:t>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Are building system for tires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Continue with building</a:t>
            </a:r>
          </a:p>
          <a:p>
            <a:r>
              <a:rPr lang="en-US" sz="2000" dirty="0" smtClean="0"/>
              <a:t>Build casing for hard drive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Found motor control</a:t>
            </a:r>
          </a:p>
          <a:p>
            <a:r>
              <a:rPr lang="en-US" sz="2000" dirty="0" smtClean="0"/>
              <a:t>Power estimation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Test</a:t>
            </a:r>
            <a:r>
              <a:rPr lang="en-US" sz="2000" dirty="0" smtClean="0"/>
              <a:t> next half of the batteries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Talked to</a:t>
            </a:r>
            <a:r>
              <a:rPr lang="en-US" sz="2000" dirty="0" smtClean="0"/>
              <a:t> Agni to ask about camera.</a:t>
            </a:r>
          </a:p>
          <a:p>
            <a:r>
              <a:rPr lang="en-US" sz="2000" dirty="0" smtClean="0"/>
              <a:t>Talked to </a:t>
            </a:r>
            <a:r>
              <a:rPr lang="en-US" sz="2000" dirty="0" err="1" smtClean="0"/>
              <a:t>Sæmundur</a:t>
            </a:r>
            <a:r>
              <a:rPr lang="en-US" sz="2000" dirty="0" smtClean="0"/>
              <a:t> with </a:t>
            </a:r>
            <a:r>
              <a:rPr lang="en-US" sz="2000" dirty="0" err="1" smtClean="0"/>
              <a:t>Ísmark</a:t>
            </a:r>
            <a:r>
              <a:rPr lang="en-US" sz="2000" dirty="0" smtClean="0"/>
              <a:t> and he is going help with sensors.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Test </a:t>
            </a:r>
            <a:r>
              <a:rPr lang="en-US" sz="2000" dirty="0" err="1" smtClean="0"/>
              <a:t>xbee</a:t>
            </a:r>
            <a:r>
              <a:rPr lang="en-US" sz="2000" dirty="0" smtClean="0"/>
              <a:t> tomorrow</a:t>
            </a:r>
          </a:p>
          <a:p>
            <a:r>
              <a:rPr lang="en-US" sz="2000" dirty="0" smtClean="0"/>
              <a:t>Look more into RF id.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Choosing computer. </a:t>
            </a:r>
          </a:p>
          <a:p>
            <a:r>
              <a:rPr lang="en-US" sz="2000" dirty="0" smtClean="0"/>
              <a:t>Choosing solid state hard drive.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Test hard drive tomorrow</a:t>
            </a:r>
          </a:p>
          <a:p>
            <a:r>
              <a:rPr lang="en-US" sz="2000" dirty="0" smtClean="0"/>
              <a:t>Test </a:t>
            </a:r>
            <a:r>
              <a:rPr lang="en-US" sz="2000" dirty="0" err="1" smtClean="0"/>
              <a:t>arduino</a:t>
            </a:r>
            <a:r>
              <a:rPr lang="en-US" sz="2000" dirty="0" smtClean="0"/>
              <a:t> with ROS.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103</Words>
  <Application>Microsoft Macintosh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03.02.11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4</cp:revision>
  <dcterms:created xsi:type="dcterms:W3CDTF">2011-01-25T16:03:47Z</dcterms:created>
  <dcterms:modified xsi:type="dcterms:W3CDTF">2011-02-03T17:54:48Z</dcterms:modified>
</cp:coreProperties>
</file>