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7.2.2011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07.02.11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Been building and looking for wheels/ tracks.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Look for gear.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Been thinking about the motor control</a:t>
            </a:r>
          </a:p>
          <a:p>
            <a:r>
              <a:rPr lang="en-US" sz="2000" dirty="0" smtClean="0"/>
              <a:t>Decided on the </a:t>
            </a:r>
            <a:r>
              <a:rPr lang="en-US" sz="2000" dirty="0" err="1" smtClean="0"/>
              <a:t>arduino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Check out 12A motor control and decide on what to choose.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err="1" smtClean="0"/>
              <a:t>Diceided</a:t>
            </a:r>
            <a:r>
              <a:rPr lang="en-US" sz="2000" dirty="0" smtClean="0"/>
              <a:t> to use wheel rotation sensor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Order </a:t>
            </a:r>
            <a:r>
              <a:rPr lang="en-US" sz="2000" dirty="0" err="1" smtClean="0"/>
              <a:t>infared</a:t>
            </a:r>
            <a:r>
              <a:rPr lang="en-US" sz="2000" dirty="0" smtClean="0"/>
              <a:t> sensor and RFID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Found computer</a:t>
            </a:r>
          </a:p>
          <a:p>
            <a:r>
              <a:rPr lang="en-US" sz="2000" dirty="0" smtClean="0"/>
              <a:t>Decided to use solid state hard drive</a:t>
            </a:r>
          </a:p>
          <a:p>
            <a:r>
              <a:rPr lang="en-US" sz="2000" dirty="0" smtClean="0"/>
              <a:t>Decided to use </a:t>
            </a:r>
            <a:r>
              <a:rPr lang="en-US" sz="2000" dirty="0" err="1" smtClean="0"/>
              <a:t>wi-fi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Make a prototype of a motor, </a:t>
            </a:r>
            <a:r>
              <a:rPr lang="en-US" sz="2000" dirty="0" err="1" smtClean="0"/>
              <a:t>arduino</a:t>
            </a:r>
            <a:r>
              <a:rPr lang="en-US" sz="2000" dirty="0" smtClean="0"/>
              <a:t> and and </a:t>
            </a:r>
            <a:r>
              <a:rPr lang="en-US" sz="2000" smtClean="0"/>
              <a:t>a sensor.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105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07.02.11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6</cp:revision>
  <dcterms:created xsi:type="dcterms:W3CDTF">2011-01-25T16:03:47Z</dcterms:created>
  <dcterms:modified xsi:type="dcterms:W3CDTF">2011-02-07T16:57:28Z</dcterms:modified>
</cp:coreProperties>
</file>