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8.2.2011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08.02.11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Looked into tires</a:t>
            </a:r>
          </a:p>
          <a:p>
            <a:r>
              <a:rPr lang="en-US" sz="2000" dirty="0" smtClean="0"/>
              <a:t>Designed motor attachments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Find material for motor attachments</a:t>
            </a:r>
          </a:p>
          <a:p>
            <a:r>
              <a:rPr lang="en-US" sz="2000" dirty="0" err="1" smtClean="0"/>
              <a:t>Deside</a:t>
            </a:r>
            <a:r>
              <a:rPr lang="en-US" sz="2000" dirty="0" smtClean="0"/>
              <a:t> on tires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/>
              <a:t>Look into motor control 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Check </a:t>
            </a:r>
            <a:r>
              <a:rPr lang="en-US" sz="2000" dirty="0"/>
              <a:t>into </a:t>
            </a:r>
            <a:r>
              <a:rPr lang="en-US" sz="2000" dirty="0" smtClean="0"/>
              <a:t>encoder</a:t>
            </a:r>
          </a:p>
          <a:p>
            <a:r>
              <a:rPr lang="en-US" sz="2000" dirty="0" smtClean="0"/>
              <a:t>Look for connectors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Nothing new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Connect </a:t>
            </a:r>
            <a:r>
              <a:rPr lang="en-US" sz="2000" dirty="0" err="1" smtClean="0"/>
              <a:t>avant</a:t>
            </a:r>
            <a:r>
              <a:rPr lang="en-US" sz="2000" dirty="0" smtClean="0"/>
              <a:t> to check for thermal cameras</a:t>
            </a:r>
          </a:p>
          <a:p>
            <a:r>
              <a:rPr lang="en-US" sz="2000" dirty="0" smtClean="0"/>
              <a:t>Decide on tickets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Connected remote to ROS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Decide </a:t>
            </a:r>
            <a:r>
              <a:rPr lang="en-US" sz="2000" smtClean="0"/>
              <a:t>on tickets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74</Words>
  <Application>Microsoft Macintosh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08.02.11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6</cp:revision>
  <dcterms:created xsi:type="dcterms:W3CDTF">2011-01-25T16:03:47Z</dcterms:created>
  <dcterms:modified xsi:type="dcterms:W3CDTF">2011-02-08T16:47:49Z</dcterms:modified>
</cp:coreProperties>
</file>