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9.2.2011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Having a problem to fit motors to tires and are working on it.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Same as above.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Found power plugs</a:t>
            </a:r>
          </a:p>
          <a:p>
            <a:r>
              <a:rPr lang="en-US" sz="2000" dirty="0" smtClean="0"/>
              <a:t>Might need to find new motors</a:t>
            </a:r>
          </a:p>
          <a:p>
            <a:r>
              <a:rPr lang="en-US" sz="2000" dirty="0" smtClean="0"/>
              <a:t>Got a rack for electrical </a:t>
            </a:r>
            <a:r>
              <a:rPr lang="en-US" sz="2000" dirty="0" err="1" smtClean="0"/>
              <a:t>equiptment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Find motors with mechanical 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Are buying RFID</a:t>
            </a:r>
            <a:r>
              <a:rPr lang="en-US" sz="2000" dirty="0" smtClean="0"/>
              <a:t>´s and reader</a:t>
            </a:r>
          </a:p>
          <a:p>
            <a:r>
              <a:rPr lang="en-US" sz="2000" dirty="0" smtClean="0"/>
              <a:t>Found single </a:t>
            </a:r>
            <a:r>
              <a:rPr lang="en-US" sz="2000" dirty="0" err="1" smtClean="0"/>
              <a:t>pixle</a:t>
            </a:r>
            <a:r>
              <a:rPr lang="en-US" sz="2000" dirty="0" smtClean="0"/>
              <a:t> thermal camera and are going to order it.</a:t>
            </a:r>
          </a:p>
          <a:p>
            <a:r>
              <a:rPr lang="en-US" sz="2000" dirty="0" err="1" smtClean="0"/>
              <a:t>Reeding</a:t>
            </a:r>
            <a:r>
              <a:rPr lang="en-US" sz="2000" dirty="0" smtClean="0"/>
              <a:t> about </a:t>
            </a:r>
            <a:r>
              <a:rPr lang="en-US" sz="2000" dirty="0" err="1" smtClean="0"/>
              <a:t>flir</a:t>
            </a:r>
            <a:r>
              <a:rPr lang="en-US" sz="2000" dirty="0"/>
              <a:t> </a:t>
            </a:r>
            <a:r>
              <a:rPr lang="en-US" sz="2000" dirty="0" smtClean="0"/>
              <a:t>(data sheet)</a:t>
            </a:r>
          </a:p>
          <a:p>
            <a:r>
              <a:rPr lang="en-US" sz="2000" dirty="0" smtClean="0"/>
              <a:t>Working on localization software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</a:t>
            </a:r>
            <a:r>
              <a:rPr lang="en-US" sz="2000" dirty="0" smtClean="0"/>
              <a:t>e with </a:t>
            </a:r>
            <a:r>
              <a:rPr lang="en-US" sz="2000" dirty="0" err="1" smtClean="0"/>
              <a:t>flir</a:t>
            </a:r>
            <a:r>
              <a:rPr lang="en-US" sz="2000" dirty="0" smtClean="0"/>
              <a:t> and RFID.</a:t>
            </a:r>
          </a:p>
          <a:p>
            <a:r>
              <a:rPr lang="en-US" sz="2000" dirty="0" smtClean="0"/>
              <a:t>Order solid state hard drive</a:t>
            </a:r>
          </a:p>
          <a:p>
            <a:r>
              <a:rPr lang="en-US" sz="2000" dirty="0" smtClean="0"/>
              <a:t>Continue with localization software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Connected a remote control to ROS and playing with it.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Look into Software design.</a:t>
            </a:r>
          </a:p>
          <a:p>
            <a:r>
              <a:rPr lang="en-US" sz="2000" dirty="0" smtClean="0"/>
              <a:t>Continu</a:t>
            </a:r>
            <a:r>
              <a:rPr lang="en-US" sz="2000" dirty="0" smtClean="0"/>
              <a:t>e with ROS and </a:t>
            </a:r>
            <a:r>
              <a:rPr lang="en-US" sz="2000" dirty="0" err="1" smtClean="0"/>
              <a:t>arduino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136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09.02.11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6</cp:revision>
  <dcterms:created xsi:type="dcterms:W3CDTF">2011-01-25T16:03:47Z</dcterms:created>
  <dcterms:modified xsi:type="dcterms:W3CDTF">2011-02-09T16:52:40Z</dcterms:modified>
</cp:coreProperties>
</file>