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2/11/2011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25.01.11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Done.</a:t>
            </a:r>
          </a:p>
          <a:p>
            <a:pPr marL="0" indent="0">
              <a:buNone/>
            </a:pPr>
            <a:r>
              <a:rPr lang="en-US" sz="2000" dirty="0" smtClean="0"/>
              <a:t>Tire </a:t>
            </a:r>
            <a:r>
              <a:rPr lang="en-US" sz="2000" dirty="0"/>
              <a:t> </a:t>
            </a:r>
            <a:r>
              <a:rPr lang="en-US" sz="2000" dirty="0" smtClean="0"/>
              <a:t>and belts for </a:t>
            </a:r>
            <a:r>
              <a:rPr lang="en-US" sz="2000" dirty="0" err="1" smtClean="0"/>
              <a:t>protot</a:t>
            </a:r>
            <a:r>
              <a:rPr lang="en-US" sz="2000" dirty="0" smtClean="0"/>
              <a:t>. bought.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What to do?</a:t>
            </a:r>
          </a:p>
          <a:p>
            <a:pPr marL="0" indent="0">
              <a:buNone/>
            </a:pPr>
            <a:r>
              <a:rPr lang="en-US" sz="2000" dirty="0" smtClean="0"/>
              <a:t>Do a prototype of a car.</a:t>
            </a:r>
          </a:p>
          <a:p>
            <a:pPr marL="0" indent="0">
              <a:buNone/>
            </a:pPr>
            <a:r>
              <a:rPr lang="en-US" sz="2000" dirty="0" smtClean="0"/>
              <a:t>Continue with design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err="1" smtClean="0"/>
              <a:t>Ármann</a:t>
            </a:r>
            <a:r>
              <a:rPr lang="en-US" sz="2000" dirty="0" smtClean="0"/>
              <a:t> transferred from electrical to </a:t>
            </a:r>
            <a:r>
              <a:rPr lang="en-US" sz="2000" smtClean="0"/>
              <a:t>mechanical group.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Motor and motor control.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Work in fitting the motor in prototype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alk to mechanical.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</a:p>
          <a:p>
            <a:r>
              <a:rPr lang="en-US" sz="2000" dirty="0" smtClean="0"/>
              <a:t>Gathering info on sensors to order.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Order the sensors.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en-US" sz="2000" dirty="0" smtClean="0"/>
              <a:t>Working on ROS.</a:t>
            </a:r>
          </a:p>
          <a:p>
            <a:r>
              <a:rPr lang="en-US" sz="2000" dirty="0" smtClean="0"/>
              <a:t>Decided what solid state HD to order.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What to do?</a:t>
            </a:r>
          </a:p>
          <a:p>
            <a:r>
              <a:rPr lang="en-US" sz="2000" dirty="0" smtClean="0"/>
              <a:t>Continue with ROS testing</a:t>
            </a:r>
          </a:p>
          <a:p>
            <a:r>
              <a:rPr lang="en-US" sz="2000" dirty="0" smtClean="0"/>
              <a:t>Order Solid state HD.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105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25.01.11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10</cp:revision>
  <dcterms:created xsi:type="dcterms:W3CDTF">2011-01-25T16:03:47Z</dcterms:created>
  <dcterms:modified xsi:type="dcterms:W3CDTF">2011-02-11T11:56:42Z</dcterms:modified>
</cp:coreProperties>
</file>