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14.2.2011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r>
              <a:rPr lang="en-US" dirty="0" smtClean="0"/>
              <a:t>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Building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Waiting on belts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Talked to </a:t>
            </a:r>
            <a:r>
              <a:rPr lang="en-US" sz="2000" dirty="0" err="1" smtClean="0"/>
              <a:t>Hjalti</a:t>
            </a:r>
            <a:r>
              <a:rPr lang="en-US" sz="2000" dirty="0" smtClean="0"/>
              <a:t> </a:t>
            </a:r>
            <a:r>
              <a:rPr lang="en-US" sz="2000" dirty="0" err="1" smtClean="0"/>
              <a:t>E</a:t>
            </a:r>
            <a:r>
              <a:rPr lang="en-US" sz="2000" dirty="0" err="1" smtClean="0"/>
              <a:t>inarsson</a:t>
            </a:r>
            <a:r>
              <a:rPr lang="en-US" sz="2000" dirty="0" smtClean="0"/>
              <a:t> to help with motors.</a:t>
            </a:r>
          </a:p>
          <a:p>
            <a:r>
              <a:rPr lang="en-US" sz="2000" dirty="0" smtClean="0"/>
              <a:t>Found power connectors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Waiting on prototype to test motors.</a:t>
            </a:r>
          </a:p>
          <a:p>
            <a:r>
              <a:rPr lang="en-US" sz="2000" dirty="0" smtClean="0"/>
              <a:t>Order motor control</a:t>
            </a:r>
          </a:p>
          <a:p>
            <a:r>
              <a:rPr lang="en-US" sz="2000" dirty="0" smtClean="0"/>
              <a:t>Test motors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Ordered RFID</a:t>
            </a:r>
            <a:r>
              <a:rPr lang="en-US" sz="2000" dirty="0" smtClean="0"/>
              <a:t>´s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Test IR</a:t>
            </a:r>
            <a:r>
              <a:rPr lang="en-US" sz="2000" dirty="0" smtClean="0"/>
              <a:t> and ultrasound sensors.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ROS</a:t>
            </a:r>
          </a:p>
          <a:p>
            <a:r>
              <a:rPr lang="en-US" sz="2000" dirty="0" smtClean="0"/>
              <a:t>Ordered solid state disk</a:t>
            </a:r>
          </a:p>
          <a:p>
            <a:r>
              <a:rPr lang="en-US" sz="2000" dirty="0" smtClean="0"/>
              <a:t>Fit PC has been shipped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Finish localization and software design</a:t>
            </a:r>
          </a:p>
          <a:p>
            <a:r>
              <a:rPr lang="en-US" sz="2000" dirty="0" smtClean="0"/>
              <a:t>Continue working on ROS.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91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14.02.11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8</cp:revision>
  <dcterms:created xsi:type="dcterms:W3CDTF">2011-01-25T16:03:47Z</dcterms:created>
  <dcterms:modified xsi:type="dcterms:W3CDTF">2011-02-14T16:44:23Z</dcterms:modified>
</cp:coreProperties>
</file>