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14.02.11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Building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Waiting on belts</a:t>
            </a:r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Made a list over connectors. List is on wiki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Waiting on prototype to test motors.</a:t>
            </a:r>
          </a:p>
          <a:p>
            <a:r>
              <a:rPr lang="en-US" sz="2000" dirty="0" smtClean="0"/>
              <a:t>Order motor control</a:t>
            </a:r>
          </a:p>
          <a:p>
            <a:r>
              <a:rPr lang="en-US" sz="2000" dirty="0" smtClean="0"/>
              <a:t>Test </a:t>
            </a:r>
            <a:r>
              <a:rPr lang="en-US" sz="2000" dirty="0" smtClean="0"/>
              <a:t>motors</a:t>
            </a:r>
          </a:p>
          <a:p>
            <a:r>
              <a:rPr lang="en-US" sz="2000" dirty="0" smtClean="0"/>
              <a:t>Look at encoders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Have had delivered blueprints of the smelter from Agni.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 IR and ultrasound sensors.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ROS</a:t>
            </a:r>
          </a:p>
          <a:p>
            <a:r>
              <a:rPr lang="en-US" sz="2000" dirty="0" smtClean="0"/>
              <a:t>Ordered solid state disk</a:t>
            </a:r>
          </a:p>
          <a:p>
            <a:r>
              <a:rPr lang="en-US" sz="2000" dirty="0" smtClean="0"/>
              <a:t>Fit PC has been shipped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localization and software design</a:t>
            </a:r>
          </a:p>
          <a:p>
            <a:r>
              <a:rPr lang="en-US" sz="2000" dirty="0" smtClean="0"/>
              <a:t>Continue working on ROS.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98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14.02.11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10</cp:revision>
  <dcterms:created xsi:type="dcterms:W3CDTF">2011-01-25T16:03:47Z</dcterms:created>
  <dcterms:modified xsi:type="dcterms:W3CDTF">2011-02-15T16:32:20Z</dcterms:modified>
</cp:coreProperties>
</file>