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14.02.11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Building </a:t>
            </a:r>
            <a:r>
              <a:rPr lang="en-US" sz="2000" dirty="0" smtClean="0"/>
              <a:t> wheels, front and back. Installed front and banc wheels.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Install motors and belts. Deliver the “thing” to electrical group.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Connector board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Connect the motors and test.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Tested ultrasonic.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Buy sensors, talk to someone at </a:t>
            </a:r>
            <a:r>
              <a:rPr lang="en-US" sz="2000" dirty="0" err="1" smtClean="0"/>
              <a:t>Ismar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</a:t>
            </a:r>
            <a:r>
              <a:rPr lang="en-US" sz="2000" dirty="0" smtClean="0"/>
              <a:t>ROS</a:t>
            </a:r>
          </a:p>
          <a:p>
            <a:r>
              <a:rPr lang="en-US" sz="2000" dirty="0" smtClean="0"/>
              <a:t>Fit </a:t>
            </a:r>
            <a:r>
              <a:rPr lang="en-US" sz="2000" dirty="0" smtClean="0"/>
              <a:t>PC </a:t>
            </a:r>
            <a:r>
              <a:rPr lang="en-US" sz="2000" dirty="0" smtClean="0"/>
              <a:t>is ready.</a:t>
            </a:r>
          </a:p>
          <a:p>
            <a:r>
              <a:rPr lang="en-US" sz="2000" dirty="0" smtClean="0"/>
              <a:t>Software design.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smtClean="0"/>
              <a:t>Working on</a:t>
            </a:r>
            <a:r>
              <a:rPr lang="en-US" sz="2000" smtClean="0"/>
              <a:t> localization</a:t>
            </a:r>
            <a:endParaRPr lang="en-US" sz="2000" dirty="0" smtClean="0"/>
          </a:p>
          <a:p>
            <a:r>
              <a:rPr lang="en-US" sz="2000" dirty="0" smtClean="0"/>
              <a:t>Continue working on ROS.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98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14.02.11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15</cp:revision>
  <dcterms:created xsi:type="dcterms:W3CDTF">2011-01-25T16:03:47Z</dcterms:created>
  <dcterms:modified xsi:type="dcterms:W3CDTF">2011-02-17T16:37:51Z</dcterms:modified>
</cp:coreProperties>
</file>