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22.02.11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Adjusted the belts.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Start thinking about the final model.</a:t>
            </a:r>
          </a:p>
          <a:p>
            <a:r>
              <a:rPr lang="en-US" sz="2000" dirty="0" smtClean="0"/>
              <a:t>Wait for news from electrical if the motors they have are good enough for use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Think about the test track and test rack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The robot was driven!</a:t>
            </a:r>
          </a:p>
          <a:p>
            <a:r>
              <a:rPr lang="en-US" sz="2000" dirty="0" smtClean="0"/>
              <a:t>Decided to use these motors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Wait for motor controls.</a:t>
            </a:r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Nothing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Organize the projects/stickers.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Nothing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/>
              <a:t>Organize the </a:t>
            </a:r>
            <a:r>
              <a:rPr lang="en-US" sz="2000"/>
              <a:t>projects/stickers</a:t>
            </a:r>
            <a:r>
              <a:rPr lang="en-US" sz="2000" smtClean="0"/>
              <a:t>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87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22.02.11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22</cp:revision>
  <dcterms:created xsi:type="dcterms:W3CDTF">2011-01-25T16:03:47Z</dcterms:created>
  <dcterms:modified xsi:type="dcterms:W3CDTF">2011-02-22T16:39:56Z</dcterms:modified>
</cp:coreProperties>
</file>