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23.02.11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Scrumm</a:t>
            </a:r>
            <a:r>
              <a:rPr lang="en-US" dirty="0" smtClean="0"/>
              <a:t>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Done.</a:t>
            </a:r>
          </a:p>
          <a:p>
            <a:r>
              <a:rPr lang="en-US" sz="2000" dirty="0" smtClean="0"/>
              <a:t>Thinking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  <a:endParaRPr lang="en-US" sz="2000" dirty="0" smtClean="0"/>
          </a:p>
          <a:p>
            <a:r>
              <a:rPr lang="en-US" sz="2000" dirty="0" smtClean="0"/>
              <a:t>Start </a:t>
            </a:r>
            <a:r>
              <a:rPr lang="en-US" sz="2000" dirty="0" smtClean="0"/>
              <a:t>thinking </a:t>
            </a:r>
            <a:r>
              <a:rPr lang="en-US" sz="2000" dirty="0" err="1" smtClean="0"/>
              <a:t>alot</a:t>
            </a:r>
            <a:r>
              <a:rPr lang="en-US" sz="2000" dirty="0" smtClean="0"/>
              <a:t> </a:t>
            </a:r>
            <a:r>
              <a:rPr lang="en-US" sz="2000" dirty="0" smtClean="0"/>
              <a:t>about the final model</a:t>
            </a:r>
            <a:r>
              <a:rPr lang="en-US" sz="2000" dirty="0" smtClean="0"/>
              <a:t>.</a:t>
            </a:r>
            <a:endParaRPr lang="en-US" sz="2000" dirty="0"/>
          </a:p>
          <a:p>
            <a:r>
              <a:rPr lang="en-US" sz="2000" dirty="0"/>
              <a:t>Think </a:t>
            </a:r>
            <a:r>
              <a:rPr lang="en-US" sz="2000" dirty="0" err="1"/>
              <a:t>alot</a:t>
            </a:r>
            <a:r>
              <a:rPr lang="en-US" sz="2000" dirty="0"/>
              <a:t> about the test track and test rack</a:t>
            </a:r>
          </a:p>
          <a:p>
            <a:r>
              <a:rPr lang="en-US" sz="2000" dirty="0" smtClean="0"/>
              <a:t>Work with sensor to position the sensors.</a:t>
            </a:r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Planning.</a:t>
            </a:r>
            <a:endParaRPr lang="en-US" sz="2000" dirty="0" smtClean="0"/>
          </a:p>
          <a:p>
            <a:r>
              <a:rPr lang="en-US" sz="2000" dirty="0" smtClean="0"/>
              <a:t>Updated datasheet.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Design power, 12 volt and, electrical </a:t>
            </a:r>
            <a:r>
              <a:rPr lang="en-US" sz="2000" dirty="0" err="1" smtClean="0"/>
              <a:t>schem</a:t>
            </a:r>
            <a:r>
              <a:rPr lang="en-US" sz="2000" dirty="0" smtClean="0"/>
              <a:t>, mount voltage.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en-US" sz="2000" dirty="0" smtClean="0"/>
              <a:t>Preparing</a:t>
            </a:r>
          </a:p>
          <a:p>
            <a:r>
              <a:rPr lang="en-US" sz="2000" dirty="0" smtClean="0"/>
              <a:t>Took ROS lesson.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Work on positioning the sensors on the robot.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Got cod from the </a:t>
            </a:r>
            <a:r>
              <a:rPr lang="en-US" sz="2000" dirty="0" err="1" smtClean="0"/>
              <a:t>subm</a:t>
            </a:r>
            <a:r>
              <a:rPr lang="en-US" sz="2000" dirty="0" smtClean="0"/>
              <a:t>. Does not work with the encoders.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Instal</a:t>
            </a:r>
            <a:r>
              <a:rPr lang="en-US" sz="2000" dirty="0" smtClean="0"/>
              <a:t>l the solid state HD.</a:t>
            </a:r>
          </a:p>
          <a:p>
            <a:r>
              <a:rPr lang="en-US" sz="2000" dirty="0" smtClean="0"/>
              <a:t>Start on the </a:t>
            </a:r>
            <a:r>
              <a:rPr lang="en-US" sz="2000" smtClean="0"/>
              <a:t>localiz. </a:t>
            </a:r>
            <a:r>
              <a:rPr lang="en-US" sz="2000" dirty="0" err="1" smtClean="0"/>
              <a:t>Softw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115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23.02.11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Arnar Ingason</cp:lastModifiedBy>
  <cp:revision>27</cp:revision>
  <dcterms:created xsi:type="dcterms:W3CDTF">2011-01-25T16:03:47Z</dcterms:created>
  <dcterms:modified xsi:type="dcterms:W3CDTF">2011-02-23T16:42:44Z</dcterms:modified>
</cp:coreProperties>
</file>