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24.02.11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</a:t>
            </a:r>
            <a:r>
              <a:rPr lang="en-US" dirty="0" smtClean="0"/>
              <a:t>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Planning and handing out the projects.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the test stand.</a:t>
            </a:r>
            <a:endParaRPr lang="en-US" sz="2000" dirty="0"/>
          </a:p>
          <a:p>
            <a:r>
              <a:rPr lang="en-US" sz="2000" dirty="0" smtClean="0"/>
              <a:t>Work </a:t>
            </a:r>
            <a:r>
              <a:rPr lang="en-US" sz="2000" dirty="0" smtClean="0"/>
              <a:t>with sensor to position the sensors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Find/locate the testing area.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Emergency stop button.</a:t>
            </a:r>
            <a:endParaRPr lang="en-US" sz="2000" dirty="0" smtClean="0"/>
          </a:p>
          <a:p>
            <a:r>
              <a:rPr lang="en-US" sz="2000" dirty="0" smtClean="0"/>
              <a:t>Electrical schematic.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Working on the batteries.</a:t>
            </a:r>
          </a:p>
          <a:p>
            <a:r>
              <a:rPr lang="en-US" sz="2000" dirty="0" smtClean="0"/>
              <a:t>Think about the in the human interface.</a:t>
            </a:r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RFID tags in house.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/>
              <a:t>Test/learn on the RFID tags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Wait on the RFID reader.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Looking at ARDUINO.</a:t>
            </a:r>
          </a:p>
          <a:p>
            <a:r>
              <a:rPr lang="en-US" sz="2000" dirty="0" smtClean="0"/>
              <a:t>Testing the solid state HD. Not working at the moment.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the solid state HD to get it to work.</a:t>
            </a:r>
          </a:p>
          <a:p>
            <a:r>
              <a:rPr lang="en-US" sz="2000" dirty="0" smtClean="0"/>
              <a:t>Work on RFID </a:t>
            </a:r>
            <a:r>
              <a:rPr lang="en-US" sz="2000" smtClean="0"/>
              <a:t>with sensor.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128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24.02.11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33</cp:revision>
  <dcterms:created xsi:type="dcterms:W3CDTF">2011-01-25T16:03:47Z</dcterms:created>
  <dcterms:modified xsi:type="dcterms:W3CDTF">2011-02-24T16:40:59Z</dcterms:modified>
</cp:coreProperties>
</file>