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28.02.11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Scrum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Started working on the test stand and finding test area.</a:t>
            </a:r>
          </a:p>
          <a:p>
            <a:r>
              <a:rPr lang="en-US" sz="2000" dirty="0" smtClean="0"/>
              <a:t>Working with sensor group to position the sensors.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Work on the test stand.</a:t>
            </a:r>
            <a:endParaRPr lang="en-US" sz="2000" dirty="0"/>
          </a:p>
          <a:p>
            <a:r>
              <a:rPr lang="en-US" sz="2000" dirty="0" smtClean="0"/>
              <a:t>Work with sensor to position the sensors.</a:t>
            </a:r>
          </a:p>
          <a:p>
            <a:r>
              <a:rPr lang="en-US" sz="2000" dirty="0" smtClean="0"/>
              <a:t>Find/locate the testing area.</a:t>
            </a:r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Made decision on the 12V battery.</a:t>
            </a:r>
            <a:endParaRPr lang="en-US" sz="2000" dirty="0" smtClean="0"/>
          </a:p>
          <a:p>
            <a:r>
              <a:rPr lang="en-US" sz="2000" dirty="0" smtClean="0"/>
              <a:t>Electrical schematic.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What buttons to use.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Single pix. Cameras in </a:t>
            </a:r>
            <a:r>
              <a:rPr lang="en-US" sz="2000" dirty="0" smtClean="0"/>
              <a:t>house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Working with mechanical to position sensors.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Test</a:t>
            </a:r>
            <a:r>
              <a:rPr lang="en-US" sz="2000" dirty="0"/>
              <a:t> </a:t>
            </a:r>
            <a:r>
              <a:rPr lang="en-US" sz="2000" dirty="0" smtClean="0"/>
              <a:t>the</a:t>
            </a:r>
            <a:r>
              <a:rPr lang="en-US" sz="2000" dirty="0"/>
              <a:t> </a:t>
            </a:r>
            <a:r>
              <a:rPr lang="en-US" sz="2000" dirty="0" smtClean="0"/>
              <a:t>Single </a:t>
            </a:r>
            <a:r>
              <a:rPr lang="en-US" sz="2000" dirty="0"/>
              <a:t>pix. Camera.</a:t>
            </a:r>
            <a:endParaRPr lang="en-US" sz="2000" dirty="0" smtClean="0"/>
          </a:p>
          <a:p>
            <a:r>
              <a:rPr lang="en-US" sz="2000" dirty="0" smtClean="0"/>
              <a:t>Localization software development.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Looking at ARDUINO.</a:t>
            </a:r>
          </a:p>
          <a:p>
            <a:r>
              <a:rPr lang="en-US" sz="2000" dirty="0" smtClean="0"/>
              <a:t>Testing the solid state HD. Not working at the </a:t>
            </a:r>
            <a:r>
              <a:rPr lang="en-US" sz="2000" dirty="0" smtClean="0"/>
              <a:t>moment!!!!!! Still!!.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/>
              <a:t>Localization software development.</a:t>
            </a:r>
            <a:endParaRPr lang="en-US" sz="2000" dirty="0" smtClean="0"/>
          </a:p>
          <a:p>
            <a:r>
              <a:rPr lang="en-US" sz="2000" dirty="0" smtClean="0"/>
              <a:t>Keep in work </a:t>
            </a:r>
            <a:r>
              <a:rPr lang="en-US" sz="2000" dirty="0" smtClean="0"/>
              <a:t>on the solid state HD to get it to work.</a:t>
            </a:r>
          </a:p>
          <a:p>
            <a:r>
              <a:rPr lang="en-US" sz="2000" dirty="0" smtClean="0"/>
              <a:t>Work on RFID with sensor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Working on dummy  control.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157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28.02.11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Arnar Ingason</cp:lastModifiedBy>
  <cp:revision>38</cp:revision>
  <dcterms:created xsi:type="dcterms:W3CDTF">2011-01-25T16:03:47Z</dcterms:created>
  <dcterms:modified xsi:type="dcterms:W3CDTF">2011-02-28T16:42:17Z</dcterms:modified>
</cp:coreProperties>
</file>