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02.03.11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/>
              <a:t>W</a:t>
            </a:r>
            <a:r>
              <a:rPr lang="en-US" sz="2000" dirty="0" smtClean="0"/>
              <a:t>orking on the test stand and finding test area.</a:t>
            </a:r>
          </a:p>
          <a:p>
            <a:r>
              <a:rPr lang="en-US" sz="2000" dirty="0" smtClean="0"/>
              <a:t>Working with sensor group to position the sensors.</a:t>
            </a:r>
          </a:p>
          <a:p>
            <a:r>
              <a:rPr lang="en-US" sz="2000" dirty="0" smtClean="0"/>
              <a:t>Working on the final design.</a:t>
            </a:r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the test stand.</a:t>
            </a:r>
            <a:endParaRPr lang="en-US" sz="2000" dirty="0"/>
          </a:p>
          <a:p>
            <a:r>
              <a:rPr lang="en-US" sz="2000" dirty="0" smtClean="0"/>
              <a:t>Work with sensor to position the sensors.</a:t>
            </a:r>
          </a:p>
          <a:p>
            <a:r>
              <a:rPr lang="en-US" sz="2000" smtClean="0"/>
              <a:t>Working </a:t>
            </a:r>
            <a:r>
              <a:rPr lang="en-US" sz="2000" dirty="0"/>
              <a:t>on the final design.</a:t>
            </a:r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Made decision on the 12V battery. </a:t>
            </a:r>
          </a:p>
          <a:p>
            <a:r>
              <a:rPr lang="en-US" sz="2000" dirty="0" smtClean="0"/>
              <a:t>Electrical schematic almost finished.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What buttons to use.</a:t>
            </a:r>
          </a:p>
          <a:p>
            <a:r>
              <a:rPr lang="en-US" sz="2000" dirty="0" smtClean="0"/>
              <a:t>By </a:t>
            </a:r>
            <a:r>
              <a:rPr lang="en-US" sz="2000" dirty="0" err="1" smtClean="0"/>
              <a:t>equp</a:t>
            </a:r>
            <a:r>
              <a:rPr lang="en-US" sz="2000" dirty="0" smtClean="0"/>
              <a:t>…</a:t>
            </a:r>
          </a:p>
          <a:p>
            <a:r>
              <a:rPr lang="en-US" sz="2000" dirty="0" smtClean="0"/>
              <a:t>Wire sensor when mechanical is finished.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Testing heat sensors. The single pixel.</a:t>
            </a:r>
          </a:p>
          <a:p>
            <a:r>
              <a:rPr lang="en-US" sz="2000" dirty="0" smtClean="0"/>
              <a:t>Working with mechanical to position sensors.</a:t>
            </a:r>
          </a:p>
          <a:p>
            <a:r>
              <a:rPr lang="en-US" sz="2000" dirty="0" smtClean="0"/>
              <a:t>Tests on infrared sensors.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Test</a:t>
            </a:r>
            <a:r>
              <a:rPr lang="en-US" sz="2000" dirty="0"/>
              <a:t> </a:t>
            </a:r>
            <a:r>
              <a:rPr lang="en-US" sz="2000" dirty="0" smtClean="0"/>
              <a:t>the</a:t>
            </a:r>
            <a:r>
              <a:rPr lang="en-US" sz="2000" dirty="0"/>
              <a:t> </a:t>
            </a:r>
            <a:r>
              <a:rPr lang="en-US" sz="2000" dirty="0" smtClean="0"/>
              <a:t>Single </a:t>
            </a:r>
            <a:r>
              <a:rPr lang="en-US" sz="2000" dirty="0"/>
              <a:t>pix. </a:t>
            </a:r>
            <a:r>
              <a:rPr lang="en-US" sz="2000" dirty="0" smtClean="0"/>
              <a:t>Camera further.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Localization software development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 solid state HD not working, going to get new one.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/>
              <a:t>Localization software </a:t>
            </a:r>
            <a:r>
              <a:rPr lang="en-US" sz="2000"/>
              <a:t>development</a:t>
            </a:r>
            <a:r>
              <a:rPr lang="en-US" sz="2000" smtClean="0"/>
              <a:t>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152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02.03.11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44</cp:revision>
  <dcterms:created xsi:type="dcterms:W3CDTF">2011-01-25T16:03:47Z</dcterms:created>
  <dcterms:modified xsi:type="dcterms:W3CDTF">2011-03-02T16:41:26Z</dcterms:modified>
</cp:coreProperties>
</file>