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3.3.2011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03.03.11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Scrumm</a:t>
            </a:r>
            <a:r>
              <a:rPr lang="en-US" dirty="0" smtClean="0"/>
              <a:t>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Built test stand</a:t>
            </a:r>
          </a:p>
          <a:p>
            <a:r>
              <a:rPr lang="en-US" sz="2000" dirty="0" smtClean="0"/>
              <a:t>Put IR sensors on</a:t>
            </a:r>
          </a:p>
          <a:p>
            <a:r>
              <a:rPr lang="en-US" sz="2000" dirty="0" smtClean="0"/>
              <a:t>Working on final design</a:t>
            </a:r>
          </a:p>
          <a:p>
            <a:r>
              <a:rPr lang="en-US" sz="2000" dirty="0" smtClean="0"/>
              <a:t>Looked at gears and castor wheels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Put ultrasonic sensor</a:t>
            </a:r>
          </a:p>
          <a:p>
            <a:r>
              <a:rPr lang="en-US" sz="2000" dirty="0" smtClean="0"/>
              <a:t>Continue with final design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Working on Electrical schematic</a:t>
            </a:r>
          </a:p>
          <a:p>
            <a:r>
              <a:rPr lang="en-US" sz="2000" dirty="0" smtClean="0"/>
              <a:t>Bought people switches</a:t>
            </a:r>
          </a:p>
          <a:p>
            <a:r>
              <a:rPr lang="en-US" sz="2000" dirty="0" smtClean="0"/>
              <a:t>Got batteries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do?</a:t>
            </a:r>
          </a:p>
          <a:p>
            <a:r>
              <a:rPr lang="en-US" sz="2000" dirty="0" smtClean="0"/>
              <a:t>Finishing schematic</a:t>
            </a:r>
          </a:p>
          <a:p>
            <a:r>
              <a:rPr lang="en-US" sz="2000" dirty="0" smtClean="0"/>
              <a:t>Drive straight without motor control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Not much from yesterday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Work on single pixel sensor</a:t>
            </a:r>
          </a:p>
          <a:p>
            <a:r>
              <a:rPr lang="en-US" sz="2000" dirty="0" smtClean="0"/>
              <a:t>Test sensors on car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Changed solid state disk</a:t>
            </a:r>
          </a:p>
          <a:p>
            <a:r>
              <a:rPr lang="en-US" sz="2000" dirty="0" smtClean="0"/>
              <a:t>Working on localization program</a:t>
            </a:r>
          </a:p>
          <a:p>
            <a:r>
              <a:rPr lang="en-US" sz="2000" dirty="0" smtClean="0"/>
              <a:t>Working on diagnostics system.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Continue with </a:t>
            </a:r>
            <a:r>
              <a:rPr lang="en-US" sz="2000" smtClean="0"/>
              <a:t>the above.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102</Words>
  <Application>Microsoft Macintosh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03.03.11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Rafn Camillusson</cp:lastModifiedBy>
  <cp:revision>6</cp:revision>
  <dcterms:created xsi:type="dcterms:W3CDTF">2011-01-25T16:03:47Z</dcterms:created>
  <dcterms:modified xsi:type="dcterms:W3CDTF">2011-03-03T16:37:38Z</dcterms:modified>
</cp:coreProperties>
</file>