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07.03.11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Scrum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en-US" sz="2000" dirty="0"/>
              <a:t>T</a:t>
            </a:r>
            <a:r>
              <a:rPr lang="en-US" sz="2000" dirty="0" smtClean="0"/>
              <a:t>est </a:t>
            </a:r>
            <a:r>
              <a:rPr lang="en-US" sz="2000" dirty="0" smtClean="0"/>
              <a:t>stand and finding test </a:t>
            </a:r>
            <a:r>
              <a:rPr lang="en-US" sz="2000" dirty="0" smtClean="0"/>
              <a:t>area finished.</a:t>
            </a:r>
            <a:endParaRPr lang="en-US" sz="2000" dirty="0" smtClean="0"/>
          </a:p>
          <a:p>
            <a:r>
              <a:rPr lang="en-US" sz="2000" dirty="0" smtClean="0"/>
              <a:t>Positioning the sensors done.</a:t>
            </a:r>
            <a:endParaRPr lang="en-US" sz="2000" dirty="0" smtClean="0"/>
          </a:p>
          <a:p>
            <a:r>
              <a:rPr lang="en-US" sz="2000" dirty="0" smtClean="0"/>
              <a:t>Working on the final </a:t>
            </a:r>
            <a:r>
              <a:rPr lang="en-US" sz="2000" dirty="0" smtClean="0"/>
              <a:t>design mostly done.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Finish the design of the final movement parts.</a:t>
            </a:r>
            <a:endParaRPr lang="en-US" sz="2000" dirty="0"/>
          </a:p>
          <a:p>
            <a:r>
              <a:rPr lang="en-US" sz="2000" dirty="0" smtClean="0"/>
              <a:t>Work </a:t>
            </a:r>
            <a:r>
              <a:rPr lang="en-US" sz="2000" dirty="0"/>
              <a:t>on the final design.</a:t>
            </a:r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is-IS" sz="2000" dirty="0" smtClean="0"/>
              <a:t>Emegency button installed.</a:t>
            </a:r>
          </a:p>
          <a:p>
            <a:r>
              <a:rPr lang="is-IS" sz="2000" dirty="0" smtClean="0"/>
              <a:t>24 and 12v has been designed.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Testing heat sensors. The single pixel</a:t>
            </a:r>
            <a:r>
              <a:rPr lang="en-US" sz="2000" dirty="0" smtClean="0"/>
              <a:t>. Not good results.</a:t>
            </a:r>
          </a:p>
          <a:p>
            <a:r>
              <a:rPr lang="is-IS" sz="2000" dirty="0" smtClean="0"/>
              <a:t>Been reading the data sheet frot the camera.</a:t>
            </a:r>
            <a:endParaRPr lang="en-US" sz="2000" dirty="0" smtClean="0"/>
          </a:p>
          <a:p>
            <a:r>
              <a:rPr lang="en-US" sz="2000" dirty="0" smtClean="0"/>
              <a:t>Doing error detection. </a:t>
            </a:r>
            <a:endParaRPr lang="en-US" sz="2000" dirty="0" smtClean="0"/>
          </a:p>
          <a:p>
            <a:r>
              <a:rPr lang="en-US" sz="2000" dirty="0" smtClean="0"/>
              <a:t>Still waiting for the readers.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</a:t>
            </a:r>
            <a:r>
              <a:rPr lang="en-US" sz="2000" dirty="0" smtClean="0"/>
              <a:t>do</a:t>
            </a:r>
            <a:r>
              <a:rPr lang="en-US" sz="2000" dirty="0"/>
              <a:t>?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is-IS" sz="2000" dirty="0" smtClean="0"/>
              <a:t>Trying ti get things to geather.</a:t>
            </a:r>
          </a:p>
          <a:p>
            <a:r>
              <a:rPr lang="is-IS" sz="2000" smtClean="0"/>
              <a:t>Rabbi working on the localiz.</a:t>
            </a:r>
            <a:endParaRPr lang="is-I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122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07.03.11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Arnar Ingason</cp:lastModifiedBy>
  <cp:revision>49</cp:revision>
  <dcterms:created xsi:type="dcterms:W3CDTF">2011-01-25T16:03:47Z</dcterms:created>
  <dcterms:modified xsi:type="dcterms:W3CDTF">2011-03-07T21:04:12Z</dcterms:modified>
</cp:coreProperties>
</file>