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9.3.2011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Assigned tasks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Meet tomorrow and design final frame.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Build simple motor control</a:t>
            </a:r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Update electrical schematic</a:t>
            </a:r>
          </a:p>
          <a:p>
            <a:r>
              <a:rPr lang="en-US" sz="2000" dirty="0" smtClean="0"/>
              <a:t>Wire route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Assigned </a:t>
            </a:r>
            <a:r>
              <a:rPr lang="en-US" sz="2000" dirty="0" err="1" smtClean="0"/>
              <a:t>taskes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Sent a mail to get camera.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Test camera.</a:t>
            </a:r>
          </a:p>
          <a:p>
            <a:r>
              <a:rPr lang="en-US" sz="2000" dirty="0" smtClean="0"/>
              <a:t>Attach RFID tags.</a:t>
            </a:r>
          </a:p>
          <a:p>
            <a:r>
              <a:rPr lang="en-US" sz="2000" dirty="0" smtClean="0"/>
              <a:t>Test single pixel camera.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Set up python.</a:t>
            </a:r>
          </a:p>
          <a:p>
            <a:r>
              <a:rPr lang="en-US" sz="2000" dirty="0" smtClean="0"/>
              <a:t>Document </a:t>
            </a:r>
          </a:p>
          <a:p>
            <a:r>
              <a:rPr lang="en-US" sz="2000" dirty="0" smtClean="0"/>
              <a:t>Work on pilot</a:t>
            </a:r>
          </a:p>
          <a:p>
            <a:r>
              <a:rPr lang="en-US" sz="2000" dirty="0" smtClean="0"/>
              <a:t>Set up computer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localization software</a:t>
            </a:r>
          </a:p>
          <a:p>
            <a:r>
              <a:rPr lang="en-US" sz="2000" dirty="0" smtClean="0"/>
              <a:t>Work on pilot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89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09.03.11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9</cp:revision>
  <dcterms:created xsi:type="dcterms:W3CDTF">2011-01-25T16:03:47Z</dcterms:created>
  <dcterms:modified xsi:type="dcterms:W3CDTF">2011-03-09T16:41:32Z</dcterms:modified>
</cp:coreProperties>
</file>