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22</a:t>
            </a:r>
            <a:r>
              <a:rPr lang="en-US" dirty="0" smtClean="0"/>
              <a:t>.03.11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Scrum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Working on the final design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Finish the </a:t>
            </a:r>
            <a:r>
              <a:rPr lang="en-US" sz="2000" dirty="0" smtClean="0"/>
              <a:t>design.</a:t>
            </a:r>
            <a:endParaRPr lang="en-US" sz="2000" dirty="0"/>
          </a:p>
          <a:p>
            <a:r>
              <a:rPr lang="en-US" sz="2000" dirty="0" smtClean="0"/>
              <a:t>Order material.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is-IS" sz="2000" dirty="0" smtClean="0"/>
              <a:t>Placed order at digykey.</a:t>
            </a:r>
            <a:endParaRPr lang="is-I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Get wheels/motors running.</a:t>
            </a:r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Testing heat sensors. The single pixel. Not good results.</a:t>
            </a:r>
          </a:p>
          <a:p>
            <a:r>
              <a:rPr lang="is-IS" sz="2000" dirty="0" smtClean="0"/>
              <a:t>Been reading the data sheet frot the camera.</a:t>
            </a:r>
            <a:endParaRPr lang="en-US" sz="2000" dirty="0" smtClean="0"/>
          </a:p>
          <a:p>
            <a:r>
              <a:rPr lang="en-US" sz="2000" dirty="0" smtClean="0"/>
              <a:t>Doing error detection. </a:t>
            </a:r>
          </a:p>
          <a:p>
            <a:r>
              <a:rPr lang="en-US" sz="2000" dirty="0" smtClean="0"/>
              <a:t>Still waiting for the readers.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</a:t>
            </a:r>
            <a:r>
              <a:rPr lang="en-US" sz="2000" dirty="0" smtClean="0"/>
              <a:t>do</a:t>
            </a:r>
            <a:r>
              <a:rPr lang="en-US" sz="2000" dirty="0"/>
              <a:t>?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Nothing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smtClean="0"/>
              <a:t>Wokr on code for exceptons.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91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22.03.11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53</cp:revision>
  <dcterms:created xsi:type="dcterms:W3CDTF">2011-01-25T16:03:47Z</dcterms:created>
  <dcterms:modified xsi:type="dcterms:W3CDTF">2011-03-22T16:43:15Z</dcterms:modified>
</cp:coreProperties>
</file>