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23.03.11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Finish the </a:t>
            </a:r>
            <a:r>
              <a:rPr lang="en-US" sz="2000" dirty="0" smtClean="0"/>
              <a:t>final design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Ordered all the material for the final frame.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on the final model.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Connected the motor to the motorcontrols, new one. It worked.</a:t>
            </a:r>
            <a:endParaRPr lang="is-I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Nothing.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Located the rfid reader, the company forgot to send them, will be shiped to day. Should arrive at the end of the week.</a:t>
            </a:r>
          </a:p>
          <a:p>
            <a:r>
              <a:rPr lang="is-IS" sz="2000" dirty="0" smtClean="0"/>
              <a:t>Examine the qr code.</a:t>
            </a:r>
          </a:p>
          <a:p>
            <a:r>
              <a:rPr lang="is-IS" sz="2000" dirty="0" smtClean="0"/>
              <a:t>Working on how to connect the thermal camera to linux.</a:t>
            </a:r>
          </a:p>
          <a:p>
            <a:r>
              <a:rPr lang="is-IS" sz="2000" dirty="0" smtClean="0"/>
              <a:t>Talked to Sæmudur at Ismar, have no solution to connect to linux.</a:t>
            </a:r>
          </a:p>
          <a:p>
            <a:r>
              <a:rPr lang="is-IS" sz="2000" dirty="0" smtClean="0"/>
              <a:t>We can use USB frame grabber to connect it to Linux.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Continiue with the frame grabber.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Working on the pilot for the robot. It works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smtClean="0"/>
              <a:t>Wokr </a:t>
            </a:r>
            <a:r>
              <a:rPr lang="is-IS" sz="2000" smtClean="0"/>
              <a:t>on the wall follow.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157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23.03.11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57</cp:revision>
  <dcterms:created xsi:type="dcterms:W3CDTF">2011-01-25T16:03:47Z</dcterms:created>
  <dcterms:modified xsi:type="dcterms:W3CDTF">2011-03-23T16:43:27Z</dcterms:modified>
</cp:coreProperties>
</file>