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3/24/2011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24.03.11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Scrum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</a:p>
          <a:p>
            <a:r>
              <a:rPr lang="is-IS" sz="2000" dirty="0" smtClean="0"/>
              <a:t>Have had the</a:t>
            </a:r>
            <a:r>
              <a:rPr lang="is-IS" sz="2000" dirty="0" smtClean="0"/>
              <a:t> material for the final fram delivered to us.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is-IS" sz="2000" dirty="0" smtClean="0"/>
              <a:t>Work on the final model.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is-IS" sz="2000" dirty="0" smtClean="0"/>
              <a:t>Making arduino sheeld.</a:t>
            </a:r>
          </a:p>
          <a:p>
            <a:r>
              <a:rPr lang="is-IS" sz="2000" dirty="0" smtClean="0"/>
              <a:t>Makin procedure on the work electrical equpiment.</a:t>
            </a:r>
            <a:endParaRPr lang="is-IS" sz="2000" dirty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is-IS" sz="2000" dirty="0" smtClean="0"/>
              <a:t>Work on the </a:t>
            </a:r>
            <a:r>
              <a:rPr lang="is-IS" sz="2000" dirty="0"/>
              <a:t>arduino sheeld.</a:t>
            </a:r>
          </a:p>
          <a:p>
            <a:r>
              <a:rPr lang="is-IS" sz="2000" dirty="0" smtClean="0"/>
              <a:t>Work on </a:t>
            </a:r>
            <a:r>
              <a:rPr lang="is-IS" sz="2000" dirty="0"/>
              <a:t>the electrical </a:t>
            </a:r>
            <a:r>
              <a:rPr lang="is-IS" sz="2000" dirty="0" smtClean="0"/>
              <a:t>equpiment.</a:t>
            </a:r>
            <a:endParaRPr lang="is-I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is-IS" sz="2000" dirty="0" smtClean="0"/>
              <a:t>Read about programming.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What to </a:t>
            </a:r>
            <a:r>
              <a:rPr lang="en-US" sz="2000" dirty="0" smtClean="0"/>
              <a:t>do?</a:t>
            </a:r>
          </a:p>
          <a:p>
            <a:r>
              <a:rPr lang="is-IS" sz="2000" dirty="0" smtClean="0"/>
              <a:t>Test encoders.</a:t>
            </a:r>
          </a:p>
          <a:p>
            <a:r>
              <a:rPr lang="is-IS" sz="2000" dirty="0" smtClean="0"/>
              <a:t>Make qr codes.</a:t>
            </a:r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is-IS" sz="2000" dirty="0" smtClean="0"/>
              <a:t>Wireless setup.</a:t>
            </a:r>
          </a:p>
          <a:p>
            <a:r>
              <a:rPr lang="is-IS" sz="2000" dirty="0" smtClean="0"/>
              <a:t>Working on the pilot.</a:t>
            </a:r>
            <a:endParaRPr lang="is-I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is-IS" sz="2000" dirty="0" smtClean="0"/>
              <a:t>Wokr on </a:t>
            </a:r>
            <a:r>
              <a:rPr lang="is-IS" sz="2000" smtClean="0"/>
              <a:t>the </a:t>
            </a:r>
            <a:r>
              <a:rPr lang="is-IS" sz="2000" smtClean="0"/>
              <a:t>pilot.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97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24.03.11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Arnar Ingason</cp:lastModifiedBy>
  <cp:revision>62</cp:revision>
  <dcterms:created xsi:type="dcterms:W3CDTF">2011-01-25T16:03:47Z</dcterms:created>
  <dcterms:modified xsi:type="dcterms:W3CDTF">2011-03-24T16:38:23Z</dcterms:modified>
</cp:coreProperties>
</file>