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28.03.11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is-IS" sz="2000" dirty="0" smtClean="0"/>
              <a:t>Cut material in sizes, ready for assembly the frame.</a:t>
            </a:r>
          </a:p>
          <a:p>
            <a:r>
              <a:rPr lang="is-IS" sz="2000" dirty="0" smtClean="0"/>
              <a:t>Build a prototype for the rim.</a:t>
            </a:r>
          </a:p>
          <a:p>
            <a:r>
              <a:rPr lang="is-IS" sz="2000" dirty="0" smtClean="0"/>
              <a:t>The belts, barings and gears have been ordered.</a:t>
            </a:r>
          </a:p>
          <a:p>
            <a:r>
              <a:rPr lang="is-IS" sz="2000" dirty="0" smtClean="0"/>
              <a:t>Took the Solidwork class.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Nothing, exams.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Working on the monitoring voltage ship.</a:t>
            </a:r>
          </a:p>
          <a:p>
            <a:r>
              <a:rPr lang="is-IS" sz="2000" dirty="0" smtClean="0"/>
              <a:t>Working on the electrical schem.</a:t>
            </a:r>
          </a:p>
          <a:p>
            <a:r>
              <a:rPr lang="is-IS" sz="2000" dirty="0" smtClean="0"/>
              <a:t>Monitors for battery voltage.</a:t>
            </a:r>
            <a:endParaRPr lang="is-I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Nothing, exams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Learning open CV, figure out how to detect shape.</a:t>
            </a:r>
          </a:p>
          <a:p>
            <a:r>
              <a:rPr lang="is-IS" sz="2000" dirty="0" smtClean="0"/>
              <a:t>Tested the encoders, they work!</a:t>
            </a:r>
          </a:p>
          <a:p>
            <a:r>
              <a:rPr lang="is-IS" sz="2000" dirty="0" smtClean="0"/>
              <a:t>Rabbi talked to Securitas and they are possibly going to let us have a thermal camera for testing, waiting for answ.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</a:t>
            </a:r>
            <a:r>
              <a:rPr lang="en-US" sz="2000" dirty="0" smtClean="0"/>
              <a:t>do?</a:t>
            </a:r>
          </a:p>
          <a:p>
            <a:r>
              <a:rPr lang="is-IS" sz="2000" dirty="0" smtClean="0"/>
              <a:t>Place the order for the videograbber and new infrared sensors.</a:t>
            </a:r>
          </a:p>
          <a:p>
            <a:r>
              <a:rPr lang="is-IS" sz="2000" dirty="0" smtClean="0"/>
              <a:t>Look into maping.</a:t>
            </a:r>
            <a:endParaRPr lang="is-I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Made the fit pc wireless.</a:t>
            </a:r>
            <a:endParaRPr lang="is-IS" sz="2000" dirty="0" smtClean="0"/>
          </a:p>
          <a:p>
            <a:r>
              <a:rPr lang="is-IS" sz="2000" dirty="0" smtClean="0"/>
              <a:t>Made the wall follow test, works but need another.</a:t>
            </a:r>
          </a:p>
          <a:p>
            <a:r>
              <a:rPr lang="is-IS" sz="2000" smtClean="0"/>
              <a:t>Installed open cv on the fit pc.</a:t>
            </a:r>
            <a:endParaRPr lang="is-I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Start sql database.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174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28.03.11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67</cp:revision>
  <dcterms:created xsi:type="dcterms:W3CDTF">2011-01-25T16:03:47Z</dcterms:created>
  <dcterms:modified xsi:type="dcterms:W3CDTF">2011-03-28T16:45:48Z</dcterms:modified>
</cp:coreProperties>
</file>