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 snapToGrid="0" snapToObjects="1">
      <p:cViewPr>
        <p:scale>
          <a:sx n="76" d="100"/>
          <a:sy n="76" d="100"/>
        </p:scale>
        <p:origin x="-120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9</a:t>
            </a:r>
            <a:r>
              <a:rPr lang="en-US" dirty="0" smtClean="0"/>
              <a:t>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is-IS" sz="2000" dirty="0" smtClean="0"/>
              <a:t>Rims are ready.</a:t>
            </a:r>
          </a:p>
          <a:p>
            <a:r>
              <a:rPr lang="is-IS" sz="2000" dirty="0" smtClean="0"/>
              <a:t>All material is in house</a:t>
            </a:r>
            <a:r>
              <a:rPr lang="is-IS" sz="2000" dirty="0" smtClean="0"/>
              <a:t>.</a:t>
            </a:r>
          </a:p>
          <a:p>
            <a:r>
              <a:rPr lang="is-IS" sz="2000" dirty="0" smtClean="0"/>
              <a:t>Working on assembly the outer frame.</a:t>
            </a:r>
            <a:endParaRPr lang="is-I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on assembly the frame.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Working on the monitoring voltage ship.</a:t>
            </a:r>
          </a:p>
          <a:p>
            <a:r>
              <a:rPr lang="is-IS" sz="2000" dirty="0" smtClean="0"/>
              <a:t>Monitors </a:t>
            </a:r>
            <a:r>
              <a:rPr lang="is-IS" sz="2000" dirty="0" smtClean="0"/>
              <a:t>for battery voltage.</a:t>
            </a:r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Look at pvc plates, 12/24v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Connecting and testing RFID sensors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do.</a:t>
            </a:r>
          </a:p>
          <a:p>
            <a:r>
              <a:rPr lang="en-US" sz="2000" dirty="0" smtClean="0"/>
              <a:t>Work on RFID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The robot drives straight now.</a:t>
            </a:r>
          </a:p>
          <a:p>
            <a:r>
              <a:rPr lang="is-IS" sz="2000" dirty="0" smtClean="0"/>
              <a:t>Took backup of pc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Look at PID.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94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19.03.11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75</cp:revision>
  <dcterms:created xsi:type="dcterms:W3CDTF">2011-01-25T16:03:47Z</dcterms:created>
  <dcterms:modified xsi:type="dcterms:W3CDTF">2011-04-19T09:18:00Z</dcterms:modified>
</cp:coreProperties>
</file>